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0" r:id="rId11"/>
    <p:sldId id="291" r:id="rId12"/>
    <p:sldId id="265" r:id="rId13"/>
    <p:sldId id="266" r:id="rId14"/>
    <p:sldId id="267" r:id="rId15"/>
    <p:sldId id="268" r:id="rId16"/>
    <p:sldId id="281" r:id="rId17"/>
    <p:sldId id="282" r:id="rId18"/>
    <p:sldId id="283" r:id="rId19"/>
    <p:sldId id="293" r:id="rId20"/>
    <p:sldId id="269" r:id="rId21"/>
    <p:sldId id="270" r:id="rId22"/>
    <p:sldId id="284" r:id="rId23"/>
    <p:sldId id="285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6" r:id="rId35"/>
    <p:sldId id="287" r:id="rId36"/>
    <p:sldId id="292" r:id="rId3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D3844-0017-484E-B60C-890FB0CA2C9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A1E518B-67D7-459E-83B8-1049434C4255}">
      <dgm:prSet phldrT="[Text]"/>
      <dgm:spPr/>
      <dgm:t>
        <a:bodyPr/>
        <a:lstStyle/>
        <a:p>
          <a:r>
            <a:rPr lang="nb-NO" dirty="0" smtClean="0"/>
            <a:t>Data</a:t>
          </a:r>
          <a:endParaRPr lang="nb-NO" dirty="0"/>
        </a:p>
      </dgm:t>
    </dgm:pt>
    <dgm:pt modelId="{130F0650-B919-4BBC-AB75-B460B53BDDC7}" type="parTrans" cxnId="{8CB7F291-234C-4564-BFF8-69D56068A09D}">
      <dgm:prSet/>
      <dgm:spPr/>
      <dgm:t>
        <a:bodyPr/>
        <a:lstStyle/>
        <a:p>
          <a:endParaRPr lang="nb-NO"/>
        </a:p>
      </dgm:t>
    </dgm:pt>
    <dgm:pt modelId="{01120650-F685-4710-94A0-2E0AC9956154}" type="sibTrans" cxnId="{8CB7F291-234C-4564-BFF8-69D56068A09D}">
      <dgm:prSet/>
      <dgm:spPr/>
      <dgm:t>
        <a:bodyPr/>
        <a:lstStyle/>
        <a:p>
          <a:endParaRPr lang="nb-NO"/>
        </a:p>
      </dgm:t>
    </dgm:pt>
    <dgm:pt modelId="{C4FAA339-E549-4D9C-9F09-0549D9BE3805}">
      <dgm:prSet phldrT="[Text]"/>
      <dgm:spPr/>
      <dgm:t>
        <a:bodyPr/>
        <a:lstStyle/>
        <a:p>
          <a:r>
            <a:rPr lang="nb-NO" dirty="0" smtClean="0"/>
            <a:t>Maskin</a:t>
          </a:r>
          <a:endParaRPr lang="nb-NO" dirty="0"/>
        </a:p>
      </dgm:t>
    </dgm:pt>
    <dgm:pt modelId="{0B6EC168-797A-46B5-975A-2154A2BAFCCE}" type="parTrans" cxnId="{CF2C1955-855C-49E1-A8A4-DACFCE0E5D0B}">
      <dgm:prSet/>
      <dgm:spPr/>
      <dgm:t>
        <a:bodyPr/>
        <a:lstStyle/>
        <a:p>
          <a:endParaRPr lang="nb-NO"/>
        </a:p>
      </dgm:t>
    </dgm:pt>
    <dgm:pt modelId="{2DC560BA-94BE-40F4-9385-3591F33A7EDF}" type="sibTrans" cxnId="{CF2C1955-855C-49E1-A8A4-DACFCE0E5D0B}">
      <dgm:prSet/>
      <dgm:spPr/>
      <dgm:t>
        <a:bodyPr/>
        <a:lstStyle/>
        <a:p>
          <a:endParaRPr lang="nb-NO"/>
        </a:p>
      </dgm:t>
    </dgm:pt>
    <dgm:pt modelId="{DDDC394E-9C90-412B-971E-7831077B2F84}">
      <dgm:prSet phldrT="[Text]"/>
      <dgm:spPr/>
      <dgm:t>
        <a:bodyPr/>
        <a:lstStyle/>
        <a:p>
          <a:r>
            <a:rPr lang="nb-NO" dirty="0" smtClean="0"/>
            <a:t>Data</a:t>
          </a:r>
          <a:endParaRPr lang="nb-NO" dirty="0"/>
        </a:p>
      </dgm:t>
    </dgm:pt>
    <dgm:pt modelId="{8C6E6815-B4F0-4385-9116-6309C452CA81}" type="parTrans" cxnId="{BE1E8201-12F7-4E68-B073-6451FE93FF31}">
      <dgm:prSet/>
      <dgm:spPr/>
      <dgm:t>
        <a:bodyPr/>
        <a:lstStyle/>
        <a:p>
          <a:endParaRPr lang="nb-NO"/>
        </a:p>
      </dgm:t>
    </dgm:pt>
    <dgm:pt modelId="{E5E006CB-3FB9-41DE-9DC5-F78FD277616A}" type="sibTrans" cxnId="{BE1E8201-12F7-4E68-B073-6451FE93FF31}">
      <dgm:prSet/>
      <dgm:spPr/>
      <dgm:t>
        <a:bodyPr/>
        <a:lstStyle/>
        <a:p>
          <a:endParaRPr lang="nb-NO"/>
        </a:p>
      </dgm:t>
    </dgm:pt>
    <dgm:pt modelId="{CB240518-15AC-439E-A089-8C41FA865F31}" type="pres">
      <dgm:prSet presAssocID="{D7BD3844-0017-484E-B60C-890FB0CA2C96}" presName="Name0" presStyleCnt="0">
        <dgm:presLayoutVars>
          <dgm:dir/>
          <dgm:animLvl val="lvl"/>
          <dgm:resizeHandles val="exact"/>
        </dgm:presLayoutVars>
      </dgm:prSet>
      <dgm:spPr/>
    </dgm:pt>
    <dgm:pt modelId="{EC704B5E-2FCC-4428-B154-CEA9CB5E23DD}" type="pres">
      <dgm:prSet presAssocID="{D7BD3844-0017-484E-B60C-890FB0CA2C96}" presName="dummy" presStyleCnt="0"/>
      <dgm:spPr/>
    </dgm:pt>
    <dgm:pt modelId="{81798CC1-E595-4193-B9BC-6E0176055AB3}" type="pres">
      <dgm:prSet presAssocID="{D7BD3844-0017-484E-B60C-890FB0CA2C96}" presName="linH" presStyleCnt="0"/>
      <dgm:spPr/>
    </dgm:pt>
    <dgm:pt modelId="{158CE72C-314C-4695-8326-20450DC596B4}" type="pres">
      <dgm:prSet presAssocID="{D7BD3844-0017-484E-B60C-890FB0CA2C96}" presName="padding1" presStyleCnt="0"/>
      <dgm:spPr/>
    </dgm:pt>
    <dgm:pt modelId="{379C5C76-7308-4483-8A8E-BB2483D71FDF}" type="pres">
      <dgm:prSet presAssocID="{8A1E518B-67D7-459E-83B8-1049434C4255}" presName="linV" presStyleCnt="0"/>
      <dgm:spPr/>
    </dgm:pt>
    <dgm:pt modelId="{CC9C4595-02DA-4618-9DA2-E2DE4E6A6334}" type="pres">
      <dgm:prSet presAssocID="{8A1E518B-67D7-459E-83B8-1049434C4255}" presName="spVertical1" presStyleCnt="0"/>
      <dgm:spPr/>
    </dgm:pt>
    <dgm:pt modelId="{5BB082FA-AA35-40E0-A439-B17894B597EE}" type="pres">
      <dgm:prSet presAssocID="{8A1E518B-67D7-459E-83B8-1049434C4255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B8AB668-A43A-40CC-99C0-696CB74E66B1}" type="pres">
      <dgm:prSet presAssocID="{8A1E518B-67D7-459E-83B8-1049434C4255}" presName="spVertical2" presStyleCnt="0"/>
      <dgm:spPr/>
    </dgm:pt>
    <dgm:pt modelId="{A8F0F309-16FF-44E2-AC49-7CB45A41D1B3}" type="pres">
      <dgm:prSet presAssocID="{8A1E518B-67D7-459E-83B8-1049434C4255}" presName="spVertical3" presStyleCnt="0"/>
      <dgm:spPr/>
    </dgm:pt>
    <dgm:pt modelId="{AA19D400-6CAB-413D-B0C6-ACB6A2C301C0}" type="pres">
      <dgm:prSet presAssocID="{01120650-F685-4710-94A0-2E0AC9956154}" presName="space" presStyleCnt="0"/>
      <dgm:spPr/>
    </dgm:pt>
    <dgm:pt modelId="{6A7B6FF4-F4AC-4BA3-8DC0-D1CC421E3AA8}" type="pres">
      <dgm:prSet presAssocID="{C4FAA339-E549-4D9C-9F09-0549D9BE3805}" presName="linV" presStyleCnt="0"/>
      <dgm:spPr/>
    </dgm:pt>
    <dgm:pt modelId="{CF69436B-E0F7-4635-ABD8-1C46F274E9D4}" type="pres">
      <dgm:prSet presAssocID="{C4FAA339-E549-4D9C-9F09-0549D9BE3805}" presName="spVertical1" presStyleCnt="0"/>
      <dgm:spPr/>
    </dgm:pt>
    <dgm:pt modelId="{354C9552-7A32-435C-A984-3EF4E79E4605}" type="pres">
      <dgm:prSet presAssocID="{C4FAA339-E549-4D9C-9F09-0549D9BE3805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F5C1794-896F-4B29-A458-1C00EEBBD486}" type="pres">
      <dgm:prSet presAssocID="{C4FAA339-E549-4D9C-9F09-0549D9BE3805}" presName="spVertical2" presStyleCnt="0"/>
      <dgm:spPr/>
    </dgm:pt>
    <dgm:pt modelId="{BC9199B7-FD5C-40C9-BB6B-C690890636EB}" type="pres">
      <dgm:prSet presAssocID="{C4FAA339-E549-4D9C-9F09-0549D9BE3805}" presName="spVertical3" presStyleCnt="0"/>
      <dgm:spPr/>
    </dgm:pt>
    <dgm:pt modelId="{83BD2DD7-2983-4AE3-B674-936A3DEEE6A3}" type="pres">
      <dgm:prSet presAssocID="{2DC560BA-94BE-40F4-9385-3591F33A7EDF}" presName="space" presStyleCnt="0"/>
      <dgm:spPr/>
    </dgm:pt>
    <dgm:pt modelId="{4ABAD9A7-16BA-4098-9EEC-F2201755C5B5}" type="pres">
      <dgm:prSet presAssocID="{DDDC394E-9C90-412B-971E-7831077B2F84}" presName="linV" presStyleCnt="0"/>
      <dgm:spPr/>
    </dgm:pt>
    <dgm:pt modelId="{E3636282-512A-4EDE-9DA0-E8306147E42D}" type="pres">
      <dgm:prSet presAssocID="{DDDC394E-9C90-412B-971E-7831077B2F84}" presName="spVertical1" presStyleCnt="0"/>
      <dgm:spPr/>
    </dgm:pt>
    <dgm:pt modelId="{711C39EE-339B-4F33-856F-2EEB53CDA8F5}" type="pres">
      <dgm:prSet presAssocID="{DDDC394E-9C90-412B-971E-7831077B2F84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FCD4F48-7FA4-49A6-B24D-7627CEFCFEEA}" type="pres">
      <dgm:prSet presAssocID="{DDDC394E-9C90-412B-971E-7831077B2F84}" presName="spVertical2" presStyleCnt="0"/>
      <dgm:spPr/>
    </dgm:pt>
    <dgm:pt modelId="{19D58685-894E-4FD3-925F-D88CD1C15D66}" type="pres">
      <dgm:prSet presAssocID="{DDDC394E-9C90-412B-971E-7831077B2F84}" presName="spVertical3" presStyleCnt="0"/>
      <dgm:spPr/>
    </dgm:pt>
    <dgm:pt modelId="{B3999BF8-693B-41DE-BE31-A96397074696}" type="pres">
      <dgm:prSet presAssocID="{D7BD3844-0017-484E-B60C-890FB0CA2C96}" presName="padding2" presStyleCnt="0"/>
      <dgm:spPr/>
    </dgm:pt>
    <dgm:pt modelId="{A553F57F-7BAC-4012-884A-2A0F5B4CE5CE}" type="pres">
      <dgm:prSet presAssocID="{D7BD3844-0017-484E-B60C-890FB0CA2C96}" presName="negArrow" presStyleCnt="0"/>
      <dgm:spPr/>
    </dgm:pt>
    <dgm:pt modelId="{A6CA91A8-1E8F-469F-B94E-2E01D1E992B8}" type="pres">
      <dgm:prSet presAssocID="{D7BD3844-0017-484E-B60C-890FB0CA2C96}" presName="backgroundArrow" presStyleLbl="node1" presStyleIdx="0" presStyleCnt="1"/>
      <dgm:spPr/>
    </dgm:pt>
  </dgm:ptLst>
  <dgm:cxnLst>
    <dgm:cxn modelId="{BE1E8201-12F7-4E68-B073-6451FE93FF31}" srcId="{D7BD3844-0017-484E-B60C-890FB0CA2C96}" destId="{DDDC394E-9C90-412B-971E-7831077B2F84}" srcOrd="2" destOrd="0" parTransId="{8C6E6815-B4F0-4385-9116-6309C452CA81}" sibTransId="{E5E006CB-3FB9-41DE-9DC5-F78FD277616A}"/>
    <dgm:cxn modelId="{CF2C1955-855C-49E1-A8A4-DACFCE0E5D0B}" srcId="{D7BD3844-0017-484E-B60C-890FB0CA2C96}" destId="{C4FAA339-E549-4D9C-9F09-0549D9BE3805}" srcOrd="1" destOrd="0" parTransId="{0B6EC168-797A-46B5-975A-2154A2BAFCCE}" sibTransId="{2DC560BA-94BE-40F4-9385-3591F33A7EDF}"/>
    <dgm:cxn modelId="{9A0133DE-E8F0-4A95-9C7E-CABC2D2B5E90}" type="presOf" srcId="{D7BD3844-0017-484E-B60C-890FB0CA2C96}" destId="{CB240518-15AC-439E-A089-8C41FA865F31}" srcOrd="0" destOrd="0" presId="urn:microsoft.com/office/officeart/2005/8/layout/hProcess3"/>
    <dgm:cxn modelId="{15D4A8AC-086F-463B-ADD9-1B47F62D97F8}" type="presOf" srcId="{8A1E518B-67D7-459E-83B8-1049434C4255}" destId="{5BB082FA-AA35-40E0-A439-B17894B597EE}" srcOrd="0" destOrd="0" presId="urn:microsoft.com/office/officeart/2005/8/layout/hProcess3"/>
    <dgm:cxn modelId="{8CB7F291-234C-4564-BFF8-69D56068A09D}" srcId="{D7BD3844-0017-484E-B60C-890FB0CA2C96}" destId="{8A1E518B-67D7-459E-83B8-1049434C4255}" srcOrd="0" destOrd="0" parTransId="{130F0650-B919-4BBC-AB75-B460B53BDDC7}" sibTransId="{01120650-F685-4710-94A0-2E0AC9956154}"/>
    <dgm:cxn modelId="{1AF633D7-9865-4F79-A7B7-DD70389C591E}" type="presOf" srcId="{DDDC394E-9C90-412B-971E-7831077B2F84}" destId="{711C39EE-339B-4F33-856F-2EEB53CDA8F5}" srcOrd="0" destOrd="0" presId="urn:microsoft.com/office/officeart/2005/8/layout/hProcess3"/>
    <dgm:cxn modelId="{D9F2ECB8-939C-436B-BB8F-DE6DF372253C}" type="presOf" srcId="{C4FAA339-E549-4D9C-9F09-0549D9BE3805}" destId="{354C9552-7A32-435C-A984-3EF4E79E4605}" srcOrd="0" destOrd="0" presId="urn:microsoft.com/office/officeart/2005/8/layout/hProcess3"/>
    <dgm:cxn modelId="{F13CB9C8-8545-4570-9897-18D832C0EFCD}" type="presParOf" srcId="{CB240518-15AC-439E-A089-8C41FA865F31}" destId="{EC704B5E-2FCC-4428-B154-CEA9CB5E23DD}" srcOrd="0" destOrd="0" presId="urn:microsoft.com/office/officeart/2005/8/layout/hProcess3"/>
    <dgm:cxn modelId="{7CFF65B7-B9C6-4759-9DCB-CA7460887F4E}" type="presParOf" srcId="{CB240518-15AC-439E-A089-8C41FA865F31}" destId="{81798CC1-E595-4193-B9BC-6E0176055AB3}" srcOrd="1" destOrd="0" presId="urn:microsoft.com/office/officeart/2005/8/layout/hProcess3"/>
    <dgm:cxn modelId="{E7FCAD8A-E3D6-4EA2-B193-0E1D65C97366}" type="presParOf" srcId="{81798CC1-E595-4193-B9BC-6E0176055AB3}" destId="{158CE72C-314C-4695-8326-20450DC596B4}" srcOrd="0" destOrd="0" presId="urn:microsoft.com/office/officeart/2005/8/layout/hProcess3"/>
    <dgm:cxn modelId="{8BCE9959-7A72-4651-B2A1-E4D70D146776}" type="presParOf" srcId="{81798CC1-E595-4193-B9BC-6E0176055AB3}" destId="{379C5C76-7308-4483-8A8E-BB2483D71FDF}" srcOrd="1" destOrd="0" presId="urn:microsoft.com/office/officeart/2005/8/layout/hProcess3"/>
    <dgm:cxn modelId="{23FCF718-2DE8-4097-B7E4-719405B87A5F}" type="presParOf" srcId="{379C5C76-7308-4483-8A8E-BB2483D71FDF}" destId="{CC9C4595-02DA-4618-9DA2-E2DE4E6A6334}" srcOrd="0" destOrd="0" presId="urn:microsoft.com/office/officeart/2005/8/layout/hProcess3"/>
    <dgm:cxn modelId="{D1741D99-50A7-480C-B70F-4711E1450F87}" type="presParOf" srcId="{379C5C76-7308-4483-8A8E-BB2483D71FDF}" destId="{5BB082FA-AA35-40E0-A439-B17894B597EE}" srcOrd="1" destOrd="0" presId="urn:microsoft.com/office/officeart/2005/8/layout/hProcess3"/>
    <dgm:cxn modelId="{D80F6CFD-BF15-4E15-8B1E-28EDD30E42ED}" type="presParOf" srcId="{379C5C76-7308-4483-8A8E-BB2483D71FDF}" destId="{3B8AB668-A43A-40CC-99C0-696CB74E66B1}" srcOrd="2" destOrd="0" presId="urn:microsoft.com/office/officeart/2005/8/layout/hProcess3"/>
    <dgm:cxn modelId="{55A4B4A6-2B20-4616-ACAD-43DF1504C7C6}" type="presParOf" srcId="{379C5C76-7308-4483-8A8E-BB2483D71FDF}" destId="{A8F0F309-16FF-44E2-AC49-7CB45A41D1B3}" srcOrd="3" destOrd="0" presId="urn:microsoft.com/office/officeart/2005/8/layout/hProcess3"/>
    <dgm:cxn modelId="{2EAE7145-2C37-4264-BDF2-4A672D227E32}" type="presParOf" srcId="{81798CC1-E595-4193-B9BC-6E0176055AB3}" destId="{AA19D400-6CAB-413D-B0C6-ACB6A2C301C0}" srcOrd="2" destOrd="0" presId="urn:microsoft.com/office/officeart/2005/8/layout/hProcess3"/>
    <dgm:cxn modelId="{02BDC9DC-EEEA-4D46-B839-23EA6279BB3D}" type="presParOf" srcId="{81798CC1-E595-4193-B9BC-6E0176055AB3}" destId="{6A7B6FF4-F4AC-4BA3-8DC0-D1CC421E3AA8}" srcOrd="3" destOrd="0" presId="urn:microsoft.com/office/officeart/2005/8/layout/hProcess3"/>
    <dgm:cxn modelId="{73249496-B837-4A27-BAC2-A960BD3A6E60}" type="presParOf" srcId="{6A7B6FF4-F4AC-4BA3-8DC0-D1CC421E3AA8}" destId="{CF69436B-E0F7-4635-ABD8-1C46F274E9D4}" srcOrd="0" destOrd="0" presId="urn:microsoft.com/office/officeart/2005/8/layout/hProcess3"/>
    <dgm:cxn modelId="{2CBED2E9-29A9-4ABA-BE30-90EDD8492018}" type="presParOf" srcId="{6A7B6FF4-F4AC-4BA3-8DC0-D1CC421E3AA8}" destId="{354C9552-7A32-435C-A984-3EF4E79E4605}" srcOrd="1" destOrd="0" presId="urn:microsoft.com/office/officeart/2005/8/layout/hProcess3"/>
    <dgm:cxn modelId="{5A17D23F-6F55-432D-831A-22C0E6D61B36}" type="presParOf" srcId="{6A7B6FF4-F4AC-4BA3-8DC0-D1CC421E3AA8}" destId="{BF5C1794-896F-4B29-A458-1C00EEBBD486}" srcOrd="2" destOrd="0" presId="urn:microsoft.com/office/officeart/2005/8/layout/hProcess3"/>
    <dgm:cxn modelId="{4B222B66-238B-4EAC-A8BD-2A229BE2E602}" type="presParOf" srcId="{6A7B6FF4-F4AC-4BA3-8DC0-D1CC421E3AA8}" destId="{BC9199B7-FD5C-40C9-BB6B-C690890636EB}" srcOrd="3" destOrd="0" presId="urn:microsoft.com/office/officeart/2005/8/layout/hProcess3"/>
    <dgm:cxn modelId="{182B0A83-2702-4E08-A5C7-66CAC07BC896}" type="presParOf" srcId="{81798CC1-E595-4193-B9BC-6E0176055AB3}" destId="{83BD2DD7-2983-4AE3-B674-936A3DEEE6A3}" srcOrd="4" destOrd="0" presId="urn:microsoft.com/office/officeart/2005/8/layout/hProcess3"/>
    <dgm:cxn modelId="{5D205C1B-65EC-447E-B4A0-BD15576F5D56}" type="presParOf" srcId="{81798CC1-E595-4193-B9BC-6E0176055AB3}" destId="{4ABAD9A7-16BA-4098-9EEC-F2201755C5B5}" srcOrd="5" destOrd="0" presId="urn:microsoft.com/office/officeart/2005/8/layout/hProcess3"/>
    <dgm:cxn modelId="{0B4A4431-CDEB-4336-BB6D-23FB95D1078B}" type="presParOf" srcId="{4ABAD9A7-16BA-4098-9EEC-F2201755C5B5}" destId="{E3636282-512A-4EDE-9DA0-E8306147E42D}" srcOrd="0" destOrd="0" presId="urn:microsoft.com/office/officeart/2005/8/layout/hProcess3"/>
    <dgm:cxn modelId="{8E7FAEB3-D2F5-4001-884B-07FE30D12FAC}" type="presParOf" srcId="{4ABAD9A7-16BA-4098-9EEC-F2201755C5B5}" destId="{711C39EE-339B-4F33-856F-2EEB53CDA8F5}" srcOrd="1" destOrd="0" presId="urn:microsoft.com/office/officeart/2005/8/layout/hProcess3"/>
    <dgm:cxn modelId="{A7B6881A-7728-4319-83C5-1D1309C6E730}" type="presParOf" srcId="{4ABAD9A7-16BA-4098-9EEC-F2201755C5B5}" destId="{EFCD4F48-7FA4-49A6-B24D-7627CEFCFEEA}" srcOrd="2" destOrd="0" presId="urn:microsoft.com/office/officeart/2005/8/layout/hProcess3"/>
    <dgm:cxn modelId="{41922BA8-4B55-4BCD-9DCB-9E0E46CED3BA}" type="presParOf" srcId="{4ABAD9A7-16BA-4098-9EEC-F2201755C5B5}" destId="{19D58685-894E-4FD3-925F-D88CD1C15D66}" srcOrd="3" destOrd="0" presId="urn:microsoft.com/office/officeart/2005/8/layout/hProcess3"/>
    <dgm:cxn modelId="{086F8A3A-7B59-44BF-8712-F57207C06DA7}" type="presParOf" srcId="{81798CC1-E595-4193-B9BC-6E0176055AB3}" destId="{B3999BF8-693B-41DE-BE31-A96397074696}" srcOrd="6" destOrd="0" presId="urn:microsoft.com/office/officeart/2005/8/layout/hProcess3"/>
    <dgm:cxn modelId="{697C4C2E-CAA7-4317-A994-B6D661DEC53A}" type="presParOf" srcId="{81798CC1-E595-4193-B9BC-6E0176055AB3}" destId="{A553F57F-7BAC-4012-884A-2A0F5B4CE5CE}" srcOrd="7" destOrd="0" presId="urn:microsoft.com/office/officeart/2005/8/layout/hProcess3"/>
    <dgm:cxn modelId="{F115FB3B-A25F-41E8-9A04-CE5382B9EDDB}" type="presParOf" srcId="{81798CC1-E595-4193-B9BC-6E0176055AB3}" destId="{A6CA91A8-1E8F-469F-B94E-2E01D1E992B8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0D5F9-86A7-4068-A51D-83F66335459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5085CFE-9135-4981-B03C-BE48884201DB}">
      <dgm:prSet phldrT="[Text]"/>
      <dgm:spPr/>
      <dgm:t>
        <a:bodyPr/>
        <a:lstStyle/>
        <a:p>
          <a:r>
            <a:rPr lang="nb-NO" dirty="0" err="1" smtClean="0"/>
            <a:t>BOOL</a:t>
          </a:r>
          <a:r>
            <a:rPr lang="nb-NO" baseline="30000" dirty="0" err="1" smtClean="0"/>
            <a:t>n</a:t>
          </a:r>
          <a:endParaRPr lang="nb-NO" baseline="30000" dirty="0"/>
        </a:p>
      </dgm:t>
    </dgm:pt>
    <dgm:pt modelId="{C2549776-5880-4A58-AA5F-C60AAF105760}" type="parTrans" cxnId="{16B77EC3-96A0-448B-B87D-39969A364F04}">
      <dgm:prSet/>
      <dgm:spPr/>
    </dgm:pt>
    <dgm:pt modelId="{BF5E97E5-1E9E-44FF-849D-B05C9633842D}" type="sibTrans" cxnId="{16B77EC3-96A0-448B-B87D-39969A364F04}">
      <dgm:prSet/>
      <dgm:spPr/>
    </dgm:pt>
    <dgm:pt modelId="{48BC3879-AFB6-46F5-8681-57DDF9686526}">
      <dgm:prSet phldrT="[Text]"/>
      <dgm:spPr/>
      <dgm:t>
        <a:bodyPr/>
        <a:lstStyle/>
        <a:p>
          <a:r>
            <a:rPr lang="nb-NO" dirty="0" smtClean="0"/>
            <a:t>Maskin</a:t>
          </a:r>
          <a:endParaRPr lang="nb-NO" dirty="0"/>
        </a:p>
      </dgm:t>
    </dgm:pt>
    <dgm:pt modelId="{8CDD93CE-3B67-4D6C-B063-67A596FCD9CB}" type="parTrans" cxnId="{CA63F189-02B7-41C4-AB26-2DE310B60CF5}">
      <dgm:prSet/>
      <dgm:spPr/>
    </dgm:pt>
    <dgm:pt modelId="{B4C5518F-5049-433C-B474-E8B8ABAB3EA9}" type="sibTrans" cxnId="{CA63F189-02B7-41C4-AB26-2DE310B60CF5}">
      <dgm:prSet/>
      <dgm:spPr/>
    </dgm:pt>
    <dgm:pt modelId="{697C7EB1-EA1E-497A-A5C9-F2947AFBAF1E}">
      <dgm:prSet phldrT="[Text]"/>
      <dgm:spPr/>
      <dgm:t>
        <a:bodyPr/>
        <a:lstStyle/>
        <a:p>
          <a:r>
            <a:rPr lang="nb-NO" dirty="0" smtClean="0"/>
            <a:t>BOOL</a:t>
          </a:r>
          <a:endParaRPr lang="nb-NO" dirty="0"/>
        </a:p>
      </dgm:t>
    </dgm:pt>
    <dgm:pt modelId="{EC205C42-AC56-42CE-B339-CE180867DF36}" type="parTrans" cxnId="{8E10437E-E4D6-4208-852F-41C7707A9E92}">
      <dgm:prSet/>
      <dgm:spPr/>
    </dgm:pt>
    <dgm:pt modelId="{3419E304-9F70-4DB4-92AA-D9CE28824AF9}" type="sibTrans" cxnId="{8E10437E-E4D6-4208-852F-41C7707A9E92}">
      <dgm:prSet/>
      <dgm:spPr/>
    </dgm:pt>
    <dgm:pt modelId="{65EDE312-B3E8-4EF8-81FD-EBEDF7D70477}" type="pres">
      <dgm:prSet presAssocID="{8630D5F9-86A7-4068-A51D-83F663354599}" presName="Name0" presStyleCnt="0">
        <dgm:presLayoutVars>
          <dgm:dir/>
          <dgm:animLvl val="lvl"/>
          <dgm:resizeHandles val="exact"/>
        </dgm:presLayoutVars>
      </dgm:prSet>
      <dgm:spPr/>
    </dgm:pt>
    <dgm:pt modelId="{FCE4558D-AA2C-440F-B9B7-1723109DFE83}" type="pres">
      <dgm:prSet presAssocID="{8630D5F9-86A7-4068-A51D-83F663354599}" presName="dummy" presStyleCnt="0"/>
      <dgm:spPr/>
    </dgm:pt>
    <dgm:pt modelId="{8551A3DD-9237-4927-BBB8-48FBF8A08637}" type="pres">
      <dgm:prSet presAssocID="{8630D5F9-86A7-4068-A51D-83F663354599}" presName="linH" presStyleCnt="0"/>
      <dgm:spPr/>
    </dgm:pt>
    <dgm:pt modelId="{56329481-D952-4058-815A-4500C38ECE9F}" type="pres">
      <dgm:prSet presAssocID="{8630D5F9-86A7-4068-A51D-83F663354599}" presName="padding1" presStyleCnt="0"/>
      <dgm:spPr/>
    </dgm:pt>
    <dgm:pt modelId="{66BC59A1-2468-4D5A-836C-C5DF35EC5BCD}" type="pres">
      <dgm:prSet presAssocID="{85085CFE-9135-4981-B03C-BE48884201DB}" presName="linV" presStyleCnt="0"/>
      <dgm:spPr/>
    </dgm:pt>
    <dgm:pt modelId="{0A88A5DE-D8C6-47CF-80FE-4EAB8853B228}" type="pres">
      <dgm:prSet presAssocID="{85085CFE-9135-4981-B03C-BE48884201DB}" presName="spVertical1" presStyleCnt="0"/>
      <dgm:spPr/>
    </dgm:pt>
    <dgm:pt modelId="{2D0C6AB0-0A4D-4984-84A6-298631C42D6A}" type="pres">
      <dgm:prSet presAssocID="{85085CFE-9135-4981-B03C-BE48884201DB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CD4F0F7-4C51-43BB-8029-5705F2050818}" type="pres">
      <dgm:prSet presAssocID="{85085CFE-9135-4981-B03C-BE48884201DB}" presName="spVertical2" presStyleCnt="0"/>
      <dgm:spPr/>
    </dgm:pt>
    <dgm:pt modelId="{2CB97AA1-5F43-4049-8586-E6884206704C}" type="pres">
      <dgm:prSet presAssocID="{85085CFE-9135-4981-B03C-BE48884201DB}" presName="spVertical3" presStyleCnt="0"/>
      <dgm:spPr/>
    </dgm:pt>
    <dgm:pt modelId="{D3AECB2D-D267-4DE5-BB4E-E0D5E3654439}" type="pres">
      <dgm:prSet presAssocID="{BF5E97E5-1E9E-44FF-849D-B05C9633842D}" presName="space" presStyleCnt="0"/>
      <dgm:spPr/>
    </dgm:pt>
    <dgm:pt modelId="{06386501-261A-4445-B512-D08AD2D89C50}" type="pres">
      <dgm:prSet presAssocID="{48BC3879-AFB6-46F5-8681-57DDF9686526}" presName="linV" presStyleCnt="0"/>
      <dgm:spPr/>
    </dgm:pt>
    <dgm:pt modelId="{A2293D32-F09C-4BA0-B198-F82CE3179574}" type="pres">
      <dgm:prSet presAssocID="{48BC3879-AFB6-46F5-8681-57DDF9686526}" presName="spVertical1" presStyleCnt="0"/>
      <dgm:spPr/>
    </dgm:pt>
    <dgm:pt modelId="{6727555F-66E2-4812-88C7-A566F9623693}" type="pres">
      <dgm:prSet presAssocID="{48BC3879-AFB6-46F5-8681-57DDF9686526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56EA86E-2401-4A22-A696-5ECF88B66605}" type="pres">
      <dgm:prSet presAssocID="{48BC3879-AFB6-46F5-8681-57DDF9686526}" presName="spVertical2" presStyleCnt="0"/>
      <dgm:spPr/>
    </dgm:pt>
    <dgm:pt modelId="{75648800-0F55-444D-BDAA-2286E801887B}" type="pres">
      <dgm:prSet presAssocID="{48BC3879-AFB6-46F5-8681-57DDF9686526}" presName="spVertical3" presStyleCnt="0"/>
      <dgm:spPr/>
    </dgm:pt>
    <dgm:pt modelId="{9CEDCD7B-812D-4D08-B7D2-460495DC4329}" type="pres">
      <dgm:prSet presAssocID="{B4C5518F-5049-433C-B474-E8B8ABAB3EA9}" presName="space" presStyleCnt="0"/>
      <dgm:spPr/>
    </dgm:pt>
    <dgm:pt modelId="{C4D3DFD6-0849-4416-B7A0-7716ECD87111}" type="pres">
      <dgm:prSet presAssocID="{697C7EB1-EA1E-497A-A5C9-F2947AFBAF1E}" presName="linV" presStyleCnt="0"/>
      <dgm:spPr/>
    </dgm:pt>
    <dgm:pt modelId="{62FEE341-E24F-405C-BC34-C98656EC7745}" type="pres">
      <dgm:prSet presAssocID="{697C7EB1-EA1E-497A-A5C9-F2947AFBAF1E}" presName="spVertical1" presStyleCnt="0"/>
      <dgm:spPr/>
    </dgm:pt>
    <dgm:pt modelId="{30D30BC8-AE7E-464F-B752-58F5AE17D805}" type="pres">
      <dgm:prSet presAssocID="{697C7EB1-EA1E-497A-A5C9-F2947AFBAF1E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963F5C2-49B6-47CA-8BBA-7685F7E24C9E}" type="pres">
      <dgm:prSet presAssocID="{697C7EB1-EA1E-497A-A5C9-F2947AFBAF1E}" presName="spVertical2" presStyleCnt="0"/>
      <dgm:spPr/>
    </dgm:pt>
    <dgm:pt modelId="{856E9323-2546-4025-BA06-C7348B07B1B8}" type="pres">
      <dgm:prSet presAssocID="{697C7EB1-EA1E-497A-A5C9-F2947AFBAF1E}" presName="spVertical3" presStyleCnt="0"/>
      <dgm:spPr/>
    </dgm:pt>
    <dgm:pt modelId="{60E31814-8421-42E2-A8DD-08D76D9EBAB2}" type="pres">
      <dgm:prSet presAssocID="{8630D5F9-86A7-4068-A51D-83F663354599}" presName="padding2" presStyleCnt="0"/>
      <dgm:spPr/>
    </dgm:pt>
    <dgm:pt modelId="{005FB32E-9783-465F-B4F7-F3B121FFDE2A}" type="pres">
      <dgm:prSet presAssocID="{8630D5F9-86A7-4068-A51D-83F663354599}" presName="negArrow" presStyleCnt="0"/>
      <dgm:spPr/>
    </dgm:pt>
    <dgm:pt modelId="{F75C7C1D-1125-47CE-968C-0A42DA600704}" type="pres">
      <dgm:prSet presAssocID="{8630D5F9-86A7-4068-A51D-83F663354599}" presName="backgroundArrow" presStyleLbl="node1" presStyleIdx="0" presStyleCnt="1"/>
      <dgm:spPr/>
    </dgm:pt>
  </dgm:ptLst>
  <dgm:cxnLst>
    <dgm:cxn modelId="{C43569EE-252E-4046-BAAE-CE48DDC8CA65}" type="presOf" srcId="{48BC3879-AFB6-46F5-8681-57DDF9686526}" destId="{6727555F-66E2-4812-88C7-A566F9623693}" srcOrd="0" destOrd="0" presId="urn:microsoft.com/office/officeart/2005/8/layout/hProcess3"/>
    <dgm:cxn modelId="{585691C2-B1CB-403B-B02B-D357071D2280}" type="presOf" srcId="{85085CFE-9135-4981-B03C-BE48884201DB}" destId="{2D0C6AB0-0A4D-4984-84A6-298631C42D6A}" srcOrd="0" destOrd="0" presId="urn:microsoft.com/office/officeart/2005/8/layout/hProcess3"/>
    <dgm:cxn modelId="{79E116F6-2EB1-4C62-9CB3-D5ADF1B76D6A}" type="presOf" srcId="{8630D5F9-86A7-4068-A51D-83F663354599}" destId="{65EDE312-B3E8-4EF8-81FD-EBEDF7D70477}" srcOrd="0" destOrd="0" presId="urn:microsoft.com/office/officeart/2005/8/layout/hProcess3"/>
    <dgm:cxn modelId="{CA63F189-02B7-41C4-AB26-2DE310B60CF5}" srcId="{8630D5F9-86A7-4068-A51D-83F663354599}" destId="{48BC3879-AFB6-46F5-8681-57DDF9686526}" srcOrd="1" destOrd="0" parTransId="{8CDD93CE-3B67-4D6C-B063-67A596FCD9CB}" sibTransId="{B4C5518F-5049-433C-B474-E8B8ABAB3EA9}"/>
    <dgm:cxn modelId="{16B77EC3-96A0-448B-B87D-39969A364F04}" srcId="{8630D5F9-86A7-4068-A51D-83F663354599}" destId="{85085CFE-9135-4981-B03C-BE48884201DB}" srcOrd="0" destOrd="0" parTransId="{C2549776-5880-4A58-AA5F-C60AAF105760}" sibTransId="{BF5E97E5-1E9E-44FF-849D-B05C9633842D}"/>
    <dgm:cxn modelId="{8E10437E-E4D6-4208-852F-41C7707A9E92}" srcId="{8630D5F9-86A7-4068-A51D-83F663354599}" destId="{697C7EB1-EA1E-497A-A5C9-F2947AFBAF1E}" srcOrd="2" destOrd="0" parTransId="{EC205C42-AC56-42CE-B339-CE180867DF36}" sibTransId="{3419E304-9F70-4DB4-92AA-D9CE28824AF9}"/>
    <dgm:cxn modelId="{6997C4C8-C52C-453C-BE33-0DD83AF5206F}" type="presOf" srcId="{697C7EB1-EA1E-497A-A5C9-F2947AFBAF1E}" destId="{30D30BC8-AE7E-464F-B752-58F5AE17D805}" srcOrd="0" destOrd="0" presId="urn:microsoft.com/office/officeart/2005/8/layout/hProcess3"/>
    <dgm:cxn modelId="{2FF888F5-4927-4217-A190-75BC2EF1ECFF}" type="presParOf" srcId="{65EDE312-B3E8-4EF8-81FD-EBEDF7D70477}" destId="{FCE4558D-AA2C-440F-B9B7-1723109DFE83}" srcOrd="0" destOrd="0" presId="urn:microsoft.com/office/officeart/2005/8/layout/hProcess3"/>
    <dgm:cxn modelId="{79D7E486-CEE0-4F6F-B22F-4BBAA4105112}" type="presParOf" srcId="{65EDE312-B3E8-4EF8-81FD-EBEDF7D70477}" destId="{8551A3DD-9237-4927-BBB8-48FBF8A08637}" srcOrd="1" destOrd="0" presId="urn:microsoft.com/office/officeart/2005/8/layout/hProcess3"/>
    <dgm:cxn modelId="{D1779F83-A626-405C-A82A-27B8AF93E2EE}" type="presParOf" srcId="{8551A3DD-9237-4927-BBB8-48FBF8A08637}" destId="{56329481-D952-4058-815A-4500C38ECE9F}" srcOrd="0" destOrd="0" presId="urn:microsoft.com/office/officeart/2005/8/layout/hProcess3"/>
    <dgm:cxn modelId="{BBAE155D-1B55-4C23-A570-5DA09F251154}" type="presParOf" srcId="{8551A3DD-9237-4927-BBB8-48FBF8A08637}" destId="{66BC59A1-2468-4D5A-836C-C5DF35EC5BCD}" srcOrd="1" destOrd="0" presId="urn:microsoft.com/office/officeart/2005/8/layout/hProcess3"/>
    <dgm:cxn modelId="{C1D14078-B734-4DDF-977A-6CDC8B6DA17E}" type="presParOf" srcId="{66BC59A1-2468-4D5A-836C-C5DF35EC5BCD}" destId="{0A88A5DE-D8C6-47CF-80FE-4EAB8853B228}" srcOrd="0" destOrd="0" presId="urn:microsoft.com/office/officeart/2005/8/layout/hProcess3"/>
    <dgm:cxn modelId="{7B023A20-F4C8-431A-9CD0-E611D0503100}" type="presParOf" srcId="{66BC59A1-2468-4D5A-836C-C5DF35EC5BCD}" destId="{2D0C6AB0-0A4D-4984-84A6-298631C42D6A}" srcOrd="1" destOrd="0" presId="urn:microsoft.com/office/officeart/2005/8/layout/hProcess3"/>
    <dgm:cxn modelId="{9D571C14-F190-43A2-B0DB-260B31D6A7AD}" type="presParOf" srcId="{66BC59A1-2468-4D5A-836C-C5DF35EC5BCD}" destId="{1CD4F0F7-4C51-43BB-8029-5705F2050818}" srcOrd="2" destOrd="0" presId="urn:microsoft.com/office/officeart/2005/8/layout/hProcess3"/>
    <dgm:cxn modelId="{55B2C335-9DA5-4F16-98BA-EA2F510E9ED0}" type="presParOf" srcId="{66BC59A1-2468-4D5A-836C-C5DF35EC5BCD}" destId="{2CB97AA1-5F43-4049-8586-E6884206704C}" srcOrd="3" destOrd="0" presId="urn:microsoft.com/office/officeart/2005/8/layout/hProcess3"/>
    <dgm:cxn modelId="{B110A22E-691A-4136-AEDC-DC49F26886F0}" type="presParOf" srcId="{8551A3DD-9237-4927-BBB8-48FBF8A08637}" destId="{D3AECB2D-D267-4DE5-BB4E-E0D5E3654439}" srcOrd="2" destOrd="0" presId="urn:microsoft.com/office/officeart/2005/8/layout/hProcess3"/>
    <dgm:cxn modelId="{1C9177C3-4110-47BC-A74C-87CCF44AEED6}" type="presParOf" srcId="{8551A3DD-9237-4927-BBB8-48FBF8A08637}" destId="{06386501-261A-4445-B512-D08AD2D89C50}" srcOrd="3" destOrd="0" presId="urn:microsoft.com/office/officeart/2005/8/layout/hProcess3"/>
    <dgm:cxn modelId="{F0A222F3-57C7-425B-B093-D7324E221248}" type="presParOf" srcId="{06386501-261A-4445-B512-D08AD2D89C50}" destId="{A2293D32-F09C-4BA0-B198-F82CE3179574}" srcOrd="0" destOrd="0" presId="urn:microsoft.com/office/officeart/2005/8/layout/hProcess3"/>
    <dgm:cxn modelId="{EE98E720-AEF1-41DF-8F88-28BF38F9DD65}" type="presParOf" srcId="{06386501-261A-4445-B512-D08AD2D89C50}" destId="{6727555F-66E2-4812-88C7-A566F9623693}" srcOrd="1" destOrd="0" presId="urn:microsoft.com/office/officeart/2005/8/layout/hProcess3"/>
    <dgm:cxn modelId="{0FB158BA-0022-41EA-A4AE-A74745A5E9C8}" type="presParOf" srcId="{06386501-261A-4445-B512-D08AD2D89C50}" destId="{756EA86E-2401-4A22-A696-5ECF88B66605}" srcOrd="2" destOrd="0" presId="urn:microsoft.com/office/officeart/2005/8/layout/hProcess3"/>
    <dgm:cxn modelId="{651A2056-3183-41B7-9E12-42C660B7276F}" type="presParOf" srcId="{06386501-261A-4445-B512-D08AD2D89C50}" destId="{75648800-0F55-444D-BDAA-2286E801887B}" srcOrd="3" destOrd="0" presId="urn:microsoft.com/office/officeart/2005/8/layout/hProcess3"/>
    <dgm:cxn modelId="{DFFBF50D-DBB3-4F22-8325-CCA2CD21D96E}" type="presParOf" srcId="{8551A3DD-9237-4927-BBB8-48FBF8A08637}" destId="{9CEDCD7B-812D-4D08-B7D2-460495DC4329}" srcOrd="4" destOrd="0" presId="urn:microsoft.com/office/officeart/2005/8/layout/hProcess3"/>
    <dgm:cxn modelId="{A37A635D-119F-4768-9461-EDEF39120585}" type="presParOf" srcId="{8551A3DD-9237-4927-BBB8-48FBF8A08637}" destId="{C4D3DFD6-0849-4416-B7A0-7716ECD87111}" srcOrd="5" destOrd="0" presId="urn:microsoft.com/office/officeart/2005/8/layout/hProcess3"/>
    <dgm:cxn modelId="{B1FC4F8E-4268-4852-B2F8-95DD9624AEBD}" type="presParOf" srcId="{C4D3DFD6-0849-4416-B7A0-7716ECD87111}" destId="{62FEE341-E24F-405C-BC34-C98656EC7745}" srcOrd="0" destOrd="0" presId="urn:microsoft.com/office/officeart/2005/8/layout/hProcess3"/>
    <dgm:cxn modelId="{290A720F-96F0-4BB5-AB70-D49E4DEB9341}" type="presParOf" srcId="{C4D3DFD6-0849-4416-B7A0-7716ECD87111}" destId="{30D30BC8-AE7E-464F-B752-58F5AE17D805}" srcOrd="1" destOrd="0" presId="urn:microsoft.com/office/officeart/2005/8/layout/hProcess3"/>
    <dgm:cxn modelId="{BCEBF7D3-8FB2-4041-9B28-CD6228C23FB5}" type="presParOf" srcId="{C4D3DFD6-0849-4416-B7A0-7716ECD87111}" destId="{7963F5C2-49B6-47CA-8BBA-7685F7E24C9E}" srcOrd="2" destOrd="0" presId="urn:microsoft.com/office/officeart/2005/8/layout/hProcess3"/>
    <dgm:cxn modelId="{7F0148D8-0403-4B45-B1F2-7C5D53C5A25F}" type="presParOf" srcId="{C4D3DFD6-0849-4416-B7A0-7716ECD87111}" destId="{856E9323-2546-4025-BA06-C7348B07B1B8}" srcOrd="3" destOrd="0" presId="urn:microsoft.com/office/officeart/2005/8/layout/hProcess3"/>
    <dgm:cxn modelId="{2E70AFAE-6E29-4CE0-A087-F0517D11CFA3}" type="presParOf" srcId="{8551A3DD-9237-4927-BBB8-48FBF8A08637}" destId="{60E31814-8421-42E2-A8DD-08D76D9EBAB2}" srcOrd="6" destOrd="0" presId="urn:microsoft.com/office/officeart/2005/8/layout/hProcess3"/>
    <dgm:cxn modelId="{9D103221-30DA-4590-AD4C-D870E5024711}" type="presParOf" srcId="{8551A3DD-9237-4927-BBB8-48FBF8A08637}" destId="{005FB32E-9783-465F-B4F7-F3B121FFDE2A}" srcOrd="7" destOrd="0" presId="urn:microsoft.com/office/officeart/2005/8/layout/hProcess3"/>
    <dgm:cxn modelId="{D6CE208A-0A76-4DEF-972D-BF7431000E49}" type="presParOf" srcId="{8551A3DD-9237-4927-BBB8-48FBF8A08637}" destId="{F75C7C1D-1125-47CE-968C-0A42DA600704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78AB76-C805-4789-BCF2-0615DCA7EE2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D38C49A2-CFFE-4BC8-A0E0-70B38485C54A}">
      <dgm:prSet phldrT="[Text]"/>
      <dgm:spPr/>
      <dgm:t>
        <a:bodyPr/>
        <a:lstStyle/>
        <a:p>
          <a:r>
            <a:rPr lang="nb-NO" dirty="0" err="1" smtClean="0"/>
            <a:t>String</a:t>
          </a:r>
          <a:endParaRPr lang="nb-NO" dirty="0"/>
        </a:p>
      </dgm:t>
    </dgm:pt>
    <dgm:pt modelId="{B2AC4500-5423-4BF5-A213-53169B98C5A4}" type="parTrans" cxnId="{17C9E995-1248-4FD5-962F-EFE71C9D9643}">
      <dgm:prSet/>
      <dgm:spPr/>
      <dgm:t>
        <a:bodyPr/>
        <a:lstStyle/>
        <a:p>
          <a:endParaRPr lang="nb-NO"/>
        </a:p>
      </dgm:t>
    </dgm:pt>
    <dgm:pt modelId="{52B57DD0-1055-4C20-B481-F33626F13E02}" type="sibTrans" cxnId="{17C9E995-1248-4FD5-962F-EFE71C9D9643}">
      <dgm:prSet/>
      <dgm:spPr/>
      <dgm:t>
        <a:bodyPr/>
        <a:lstStyle/>
        <a:p>
          <a:endParaRPr lang="nb-NO"/>
        </a:p>
      </dgm:t>
    </dgm:pt>
    <dgm:pt modelId="{6B39FED5-0C41-4F33-BB1E-98C48CDBA02A}">
      <dgm:prSet phldrT="[Text]"/>
      <dgm:spPr/>
      <dgm:t>
        <a:bodyPr/>
        <a:lstStyle/>
        <a:p>
          <a:r>
            <a:rPr lang="nb-NO" dirty="0" smtClean="0"/>
            <a:t>Maskin</a:t>
          </a:r>
          <a:endParaRPr lang="nb-NO" dirty="0"/>
        </a:p>
      </dgm:t>
    </dgm:pt>
    <dgm:pt modelId="{86217725-C121-460E-9E85-994B52C953A4}" type="parTrans" cxnId="{94B0233C-7776-4DEE-ADAC-77C22730D4FD}">
      <dgm:prSet/>
      <dgm:spPr/>
      <dgm:t>
        <a:bodyPr/>
        <a:lstStyle/>
        <a:p>
          <a:endParaRPr lang="nb-NO"/>
        </a:p>
      </dgm:t>
    </dgm:pt>
    <dgm:pt modelId="{BB9B208E-3514-4767-9C42-6DF125678B5B}" type="sibTrans" cxnId="{94B0233C-7776-4DEE-ADAC-77C22730D4FD}">
      <dgm:prSet/>
      <dgm:spPr/>
      <dgm:t>
        <a:bodyPr/>
        <a:lstStyle/>
        <a:p>
          <a:endParaRPr lang="nb-NO"/>
        </a:p>
      </dgm:t>
    </dgm:pt>
    <dgm:pt modelId="{79332ADE-8B8B-4252-9D5A-67ED72806921}">
      <dgm:prSet phldrT="[Text]"/>
      <dgm:spPr/>
      <dgm:t>
        <a:bodyPr/>
        <a:lstStyle/>
        <a:p>
          <a:r>
            <a:rPr lang="nb-NO" dirty="0" smtClean="0"/>
            <a:t>BOOL</a:t>
          </a:r>
          <a:endParaRPr lang="nb-NO" dirty="0"/>
        </a:p>
      </dgm:t>
    </dgm:pt>
    <dgm:pt modelId="{455917AF-6268-4115-A3BF-F8D08D67657D}" type="parTrans" cxnId="{FCBC6B56-17CF-4870-85E3-85C920735E08}">
      <dgm:prSet/>
      <dgm:spPr/>
      <dgm:t>
        <a:bodyPr/>
        <a:lstStyle/>
        <a:p>
          <a:endParaRPr lang="nb-NO"/>
        </a:p>
      </dgm:t>
    </dgm:pt>
    <dgm:pt modelId="{0118298C-8B8A-4A6B-A56E-7F2A22F47120}" type="sibTrans" cxnId="{FCBC6B56-17CF-4870-85E3-85C920735E08}">
      <dgm:prSet/>
      <dgm:spPr/>
      <dgm:t>
        <a:bodyPr/>
        <a:lstStyle/>
        <a:p>
          <a:endParaRPr lang="nb-NO"/>
        </a:p>
      </dgm:t>
    </dgm:pt>
    <dgm:pt modelId="{68DDEE36-C6FF-4A4E-ABB7-4539BF54DFBF}" type="pres">
      <dgm:prSet presAssocID="{7578AB76-C805-4789-BCF2-0615DCA7EE2D}" presName="Name0" presStyleCnt="0">
        <dgm:presLayoutVars>
          <dgm:dir/>
          <dgm:animLvl val="lvl"/>
          <dgm:resizeHandles val="exact"/>
        </dgm:presLayoutVars>
      </dgm:prSet>
      <dgm:spPr/>
    </dgm:pt>
    <dgm:pt modelId="{F90B86B5-3C6E-4B69-AF58-7E1F3962CB87}" type="pres">
      <dgm:prSet presAssocID="{7578AB76-C805-4789-BCF2-0615DCA7EE2D}" presName="dummy" presStyleCnt="0"/>
      <dgm:spPr/>
    </dgm:pt>
    <dgm:pt modelId="{E51A9C86-105A-4B09-9FB5-0B3DE7BA3A15}" type="pres">
      <dgm:prSet presAssocID="{7578AB76-C805-4789-BCF2-0615DCA7EE2D}" presName="linH" presStyleCnt="0"/>
      <dgm:spPr/>
    </dgm:pt>
    <dgm:pt modelId="{CB1E7FF2-B2FE-4820-9E93-799846102666}" type="pres">
      <dgm:prSet presAssocID="{7578AB76-C805-4789-BCF2-0615DCA7EE2D}" presName="padding1" presStyleCnt="0"/>
      <dgm:spPr/>
    </dgm:pt>
    <dgm:pt modelId="{1FB3851D-640E-46FA-9AB7-6A95609C626C}" type="pres">
      <dgm:prSet presAssocID="{D38C49A2-CFFE-4BC8-A0E0-70B38485C54A}" presName="linV" presStyleCnt="0"/>
      <dgm:spPr/>
    </dgm:pt>
    <dgm:pt modelId="{2B9BADBE-9D02-4035-82DF-28D0BCFFFEAD}" type="pres">
      <dgm:prSet presAssocID="{D38C49A2-CFFE-4BC8-A0E0-70B38485C54A}" presName="spVertical1" presStyleCnt="0"/>
      <dgm:spPr/>
    </dgm:pt>
    <dgm:pt modelId="{33FA6B45-CA43-44D8-A18E-44F99FC1F17B}" type="pres">
      <dgm:prSet presAssocID="{D38C49A2-CFFE-4BC8-A0E0-70B38485C54A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9EB30A1-B390-4953-9380-D401D1A6A740}" type="pres">
      <dgm:prSet presAssocID="{D38C49A2-CFFE-4BC8-A0E0-70B38485C54A}" presName="spVertical2" presStyleCnt="0"/>
      <dgm:spPr/>
    </dgm:pt>
    <dgm:pt modelId="{DCF67FCD-3ED9-4B80-B2C2-FD95BDD5CF24}" type="pres">
      <dgm:prSet presAssocID="{D38C49A2-CFFE-4BC8-A0E0-70B38485C54A}" presName="spVertical3" presStyleCnt="0"/>
      <dgm:spPr/>
    </dgm:pt>
    <dgm:pt modelId="{75CD0F9E-9353-4292-A5DD-464C853EA4A4}" type="pres">
      <dgm:prSet presAssocID="{52B57DD0-1055-4C20-B481-F33626F13E02}" presName="space" presStyleCnt="0"/>
      <dgm:spPr/>
    </dgm:pt>
    <dgm:pt modelId="{C1D98CE0-BC94-4F76-9DE1-2DDDCEE674AB}" type="pres">
      <dgm:prSet presAssocID="{6B39FED5-0C41-4F33-BB1E-98C48CDBA02A}" presName="linV" presStyleCnt="0"/>
      <dgm:spPr/>
    </dgm:pt>
    <dgm:pt modelId="{55E9F36D-67F2-406E-BDFA-A0EC7155852C}" type="pres">
      <dgm:prSet presAssocID="{6B39FED5-0C41-4F33-BB1E-98C48CDBA02A}" presName="spVertical1" presStyleCnt="0"/>
      <dgm:spPr/>
    </dgm:pt>
    <dgm:pt modelId="{08DAB580-3607-417D-A911-69E19B41FFB4}" type="pres">
      <dgm:prSet presAssocID="{6B39FED5-0C41-4F33-BB1E-98C48CDBA02A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7BEDAB8-FEDA-4E22-9163-6623C6D583BE}" type="pres">
      <dgm:prSet presAssocID="{6B39FED5-0C41-4F33-BB1E-98C48CDBA02A}" presName="spVertical2" presStyleCnt="0"/>
      <dgm:spPr/>
    </dgm:pt>
    <dgm:pt modelId="{5CE0CCE9-6657-40EB-AE5E-A819062C311B}" type="pres">
      <dgm:prSet presAssocID="{6B39FED5-0C41-4F33-BB1E-98C48CDBA02A}" presName="spVertical3" presStyleCnt="0"/>
      <dgm:spPr/>
    </dgm:pt>
    <dgm:pt modelId="{0658C466-E0EA-4A62-9FB3-54A4DB07CC01}" type="pres">
      <dgm:prSet presAssocID="{BB9B208E-3514-4767-9C42-6DF125678B5B}" presName="space" presStyleCnt="0"/>
      <dgm:spPr/>
    </dgm:pt>
    <dgm:pt modelId="{2566634E-FDE4-45CD-88BF-26C365CC81A9}" type="pres">
      <dgm:prSet presAssocID="{79332ADE-8B8B-4252-9D5A-67ED72806921}" presName="linV" presStyleCnt="0"/>
      <dgm:spPr/>
    </dgm:pt>
    <dgm:pt modelId="{F96BDD24-5B26-498F-9DB1-8AE40FDF69EB}" type="pres">
      <dgm:prSet presAssocID="{79332ADE-8B8B-4252-9D5A-67ED72806921}" presName="spVertical1" presStyleCnt="0"/>
      <dgm:spPr/>
    </dgm:pt>
    <dgm:pt modelId="{B00628F0-703C-488A-A2B1-2311A0A03F4E}" type="pres">
      <dgm:prSet presAssocID="{79332ADE-8B8B-4252-9D5A-67ED72806921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FEFEE1E-258C-4AB5-92E8-CC3980D65C72}" type="pres">
      <dgm:prSet presAssocID="{79332ADE-8B8B-4252-9D5A-67ED72806921}" presName="spVertical2" presStyleCnt="0"/>
      <dgm:spPr/>
    </dgm:pt>
    <dgm:pt modelId="{342D31DF-DF75-4B94-A666-8D60F076D00C}" type="pres">
      <dgm:prSet presAssocID="{79332ADE-8B8B-4252-9D5A-67ED72806921}" presName="spVertical3" presStyleCnt="0"/>
      <dgm:spPr/>
    </dgm:pt>
    <dgm:pt modelId="{5062C0EB-D496-4004-AD73-6F82C98A8801}" type="pres">
      <dgm:prSet presAssocID="{7578AB76-C805-4789-BCF2-0615DCA7EE2D}" presName="padding2" presStyleCnt="0"/>
      <dgm:spPr/>
    </dgm:pt>
    <dgm:pt modelId="{2B8DB480-9326-433C-AA25-D78CC8BF93F3}" type="pres">
      <dgm:prSet presAssocID="{7578AB76-C805-4789-BCF2-0615DCA7EE2D}" presName="negArrow" presStyleCnt="0"/>
      <dgm:spPr/>
    </dgm:pt>
    <dgm:pt modelId="{2178718A-EC96-4364-B635-99AA474DEF6F}" type="pres">
      <dgm:prSet presAssocID="{7578AB76-C805-4789-BCF2-0615DCA7EE2D}" presName="backgroundArrow" presStyleLbl="node1" presStyleIdx="0" presStyleCnt="1"/>
      <dgm:spPr/>
    </dgm:pt>
  </dgm:ptLst>
  <dgm:cxnLst>
    <dgm:cxn modelId="{94B0233C-7776-4DEE-ADAC-77C22730D4FD}" srcId="{7578AB76-C805-4789-BCF2-0615DCA7EE2D}" destId="{6B39FED5-0C41-4F33-BB1E-98C48CDBA02A}" srcOrd="1" destOrd="0" parTransId="{86217725-C121-460E-9E85-994B52C953A4}" sibTransId="{BB9B208E-3514-4767-9C42-6DF125678B5B}"/>
    <dgm:cxn modelId="{FCBC6B56-17CF-4870-85E3-85C920735E08}" srcId="{7578AB76-C805-4789-BCF2-0615DCA7EE2D}" destId="{79332ADE-8B8B-4252-9D5A-67ED72806921}" srcOrd="2" destOrd="0" parTransId="{455917AF-6268-4115-A3BF-F8D08D67657D}" sibTransId="{0118298C-8B8A-4A6B-A56E-7F2A22F47120}"/>
    <dgm:cxn modelId="{A83EFD48-38F1-4764-92BD-73247CC47AEB}" type="presOf" srcId="{6B39FED5-0C41-4F33-BB1E-98C48CDBA02A}" destId="{08DAB580-3607-417D-A911-69E19B41FFB4}" srcOrd="0" destOrd="0" presId="urn:microsoft.com/office/officeart/2005/8/layout/hProcess3"/>
    <dgm:cxn modelId="{9B6FF873-1605-4823-B2ED-552373567682}" type="presOf" srcId="{79332ADE-8B8B-4252-9D5A-67ED72806921}" destId="{B00628F0-703C-488A-A2B1-2311A0A03F4E}" srcOrd="0" destOrd="0" presId="urn:microsoft.com/office/officeart/2005/8/layout/hProcess3"/>
    <dgm:cxn modelId="{17C9E995-1248-4FD5-962F-EFE71C9D9643}" srcId="{7578AB76-C805-4789-BCF2-0615DCA7EE2D}" destId="{D38C49A2-CFFE-4BC8-A0E0-70B38485C54A}" srcOrd="0" destOrd="0" parTransId="{B2AC4500-5423-4BF5-A213-53169B98C5A4}" sibTransId="{52B57DD0-1055-4C20-B481-F33626F13E02}"/>
    <dgm:cxn modelId="{3AB7FA24-BF79-45C2-8794-61B2CF9AD67E}" type="presOf" srcId="{7578AB76-C805-4789-BCF2-0615DCA7EE2D}" destId="{68DDEE36-C6FF-4A4E-ABB7-4539BF54DFBF}" srcOrd="0" destOrd="0" presId="urn:microsoft.com/office/officeart/2005/8/layout/hProcess3"/>
    <dgm:cxn modelId="{29EE43CE-C2DF-4F66-B165-0CF125CF12F3}" type="presOf" srcId="{D38C49A2-CFFE-4BC8-A0E0-70B38485C54A}" destId="{33FA6B45-CA43-44D8-A18E-44F99FC1F17B}" srcOrd="0" destOrd="0" presId="urn:microsoft.com/office/officeart/2005/8/layout/hProcess3"/>
    <dgm:cxn modelId="{15BC7189-F588-4FFA-866B-8ECFCFFC9F60}" type="presParOf" srcId="{68DDEE36-C6FF-4A4E-ABB7-4539BF54DFBF}" destId="{F90B86B5-3C6E-4B69-AF58-7E1F3962CB87}" srcOrd="0" destOrd="0" presId="urn:microsoft.com/office/officeart/2005/8/layout/hProcess3"/>
    <dgm:cxn modelId="{D9708799-E451-47B6-8D13-E6489BE9397D}" type="presParOf" srcId="{68DDEE36-C6FF-4A4E-ABB7-4539BF54DFBF}" destId="{E51A9C86-105A-4B09-9FB5-0B3DE7BA3A15}" srcOrd="1" destOrd="0" presId="urn:microsoft.com/office/officeart/2005/8/layout/hProcess3"/>
    <dgm:cxn modelId="{9CF39FEC-1F22-4506-8319-9999B461FBCA}" type="presParOf" srcId="{E51A9C86-105A-4B09-9FB5-0B3DE7BA3A15}" destId="{CB1E7FF2-B2FE-4820-9E93-799846102666}" srcOrd="0" destOrd="0" presId="urn:microsoft.com/office/officeart/2005/8/layout/hProcess3"/>
    <dgm:cxn modelId="{2D0857BB-0071-4C5E-989A-B90731D9FBE0}" type="presParOf" srcId="{E51A9C86-105A-4B09-9FB5-0B3DE7BA3A15}" destId="{1FB3851D-640E-46FA-9AB7-6A95609C626C}" srcOrd="1" destOrd="0" presId="urn:microsoft.com/office/officeart/2005/8/layout/hProcess3"/>
    <dgm:cxn modelId="{6C444E03-BD17-44E1-9F3B-AE8A0B778B3D}" type="presParOf" srcId="{1FB3851D-640E-46FA-9AB7-6A95609C626C}" destId="{2B9BADBE-9D02-4035-82DF-28D0BCFFFEAD}" srcOrd="0" destOrd="0" presId="urn:microsoft.com/office/officeart/2005/8/layout/hProcess3"/>
    <dgm:cxn modelId="{210D8456-A1D6-40E0-A5F2-CF9653C8ECB3}" type="presParOf" srcId="{1FB3851D-640E-46FA-9AB7-6A95609C626C}" destId="{33FA6B45-CA43-44D8-A18E-44F99FC1F17B}" srcOrd="1" destOrd="0" presId="urn:microsoft.com/office/officeart/2005/8/layout/hProcess3"/>
    <dgm:cxn modelId="{0B031F6B-7DC6-413A-A263-5BA4F26EA2A2}" type="presParOf" srcId="{1FB3851D-640E-46FA-9AB7-6A95609C626C}" destId="{89EB30A1-B390-4953-9380-D401D1A6A740}" srcOrd="2" destOrd="0" presId="urn:microsoft.com/office/officeart/2005/8/layout/hProcess3"/>
    <dgm:cxn modelId="{C243A172-156E-4163-BD0E-F35A29D44E00}" type="presParOf" srcId="{1FB3851D-640E-46FA-9AB7-6A95609C626C}" destId="{DCF67FCD-3ED9-4B80-B2C2-FD95BDD5CF24}" srcOrd="3" destOrd="0" presId="urn:microsoft.com/office/officeart/2005/8/layout/hProcess3"/>
    <dgm:cxn modelId="{EE39F0CC-EC58-4A54-9406-A72C2F3E5B74}" type="presParOf" srcId="{E51A9C86-105A-4B09-9FB5-0B3DE7BA3A15}" destId="{75CD0F9E-9353-4292-A5DD-464C853EA4A4}" srcOrd="2" destOrd="0" presId="urn:microsoft.com/office/officeart/2005/8/layout/hProcess3"/>
    <dgm:cxn modelId="{382BA923-B914-4C7A-B90E-80CDC2E10C5F}" type="presParOf" srcId="{E51A9C86-105A-4B09-9FB5-0B3DE7BA3A15}" destId="{C1D98CE0-BC94-4F76-9DE1-2DDDCEE674AB}" srcOrd="3" destOrd="0" presId="urn:microsoft.com/office/officeart/2005/8/layout/hProcess3"/>
    <dgm:cxn modelId="{22C407F3-130F-41DD-9E96-A93034A952B8}" type="presParOf" srcId="{C1D98CE0-BC94-4F76-9DE1-2DDDCEE674AB}" destId="{55E9F36D-67F2-406E-BDFA-A0EC7155852C}" srcOrd="0" destOrd="0" presId="urn:microsoft.com/office/officeart/2005/8/layout/hProcess3"/>
    <dgm:cxn modelId="{1068103D-E60C-4F6D-BFC5-93972B280E8E}" type="presParOf" srcId="{C1D98CE0-BC94-4F76-9DE1-2DDDCEE674AB}" destId="{08DAB580-3607-417D-A911-69E19B41FFB4}" srcOrd="1" destOrd="0" presId="urn:microsoft.com/office/officeart/2005/8/layout/hProcess3"/>
    <dgm:cxn modelId="{2E2734A0-CF1F-4980-9116-2ED741F18C64}" type="presParOf" srcId="{C1D98CE0-BC94-4F76-9DE1-2DDDCEE674AB}" destId="{E7BEDAB8-FEDA-4E22-9163-6623C6D583BE}" srcOrd="2" destOrd="0" presId="urn:microsoft.com/office/officeart/2005/8/layout/hProcess3"/>
    <dgm:cxn modelId="{DDEC447D-8554-4D43-B7E8-8196DBD24068}" type="presParOf" srcId="{C1D98CE0-BC94-4F76-9DE1-2DDDCEE674AB}" destId="{5CE0CCE9-6657-40EB-AE5E-A819062C311B}" srcOrd="3" destOrd="0" presId="urn:microsoft.com/office/officeart/2005/8/layout/hProcess3"/>
    <dgm:cxn modelId="{BDBDB778-6A2C-4DAA-89E6-B67B83E19151}" type="presParOf" srcId="{E51A9C86-105A-4B09-9FB5-0B3DE7BA3A15}" destId="{0658C466-E0EA-4A62-9FB3-54A4DB07CC01}" srcOrd="4" destOrd="0" presId="urn:microsoft.com/office/officeart/2005/8/layout/hProcess3"/>
    <dgm:cxn modelId="{F5C99818-D3DC-4584-B1FA-34D252700057}" type="presParOf" srcId="{E51A9C86-105A-4B09-9FB5-0B3DE7BA3A15}" destId="{2566634E-FDE4-45CD-88BF-26C365CC81A9}" srcOrd="5" destOrd="0" presId="urn:microsoft.com/office/officeart/2005/8/layout/hProcess3"/>
    <dgm:cxn modelId="{A6F53E23-AA5D-4DE5-88AA-4283CD610D9D}" type="presParOf" srcId="{2566634E-FDE4-45CD-88BF-26C365CC81A9}" destId="{F96BDD24-5B26-498F-9DB1-8AE40FDF69EB}" srcOrd="0" destOrd="0" presId="urn:microsoft.com/office/officeart/2005/8/layout/hProcess3"/>
    <dgm:cxn modelId="{61BBD90A-1D3D-4F8C-BCE2-CEFC1B39FC91}" type="presParOf" srcId="{2566634E-FDE4-45CD-88BF-26C365CC81A9}" destId="{B00628F0-703C-488A-A2B1-2311A0A03F4E}" srcOrd="1" destOrd="0" presId="urn:microsoft.com/office/officeart/2005/8/layout/hProcess3"/>
    <dgm:cxn modelId="{55488053-B476-4825-8EA0-1E0574F5F687}" type="presParOf" srcId="{2566634E-FDE4-45CD-88BF-26C365CC81A9}" destId="{4FEFEE1E-258C-4AB5-92E8-CC3980D65C72}" srcOrd="2" destOrd="0" presId="urn:microsoft.com/office/officeart/2005/8/layout/hProcess3"/>
    <dgm:cxn modelId="{92335924-5AD5-401A-B9F9-82B59C96E3A2}" type="presParOf" srcId="{2566634E-FDE4-45CD-88BF-26C365CC81A9}" destId="{342D31DF-DF75-4B94-A666-8D60F076D00C}" srcOrd="3" destOrd="0" presId="urn:microsoft.com/office/officeart/2005/8/layout/hProcess3"/>
    <dgm:cxn modelId="{4927E6CC-B1AB-4418-B42A-E1F0A61A395F}" type="presParOf" srcId="{E51A9C86-105A-4B09-9FB5-0B3DE7BA3A15}" destId="{5062C0EB-D496-4004-AD73-6F82C98A8801}" srcOrd="6" destOrd="0" presId="urn:microsoft.com/office/officeart/2005/8/layout/hProcess3"/>
    <dgm:cxn modelId="{394DD3F2-A8FA-489E-864D-BAB89F96B80C}" type="presParOf" srcId="{E51A9C86-105A-4B09-9FB5-0B3DE7BA3A15}" destId="{2B8DB480-9326-433C-AA25-D78CC8BF93F3}" srcOrd="7" destOrd="0" presId="urn:microsoft.com/office/officeart/2005/8/layout/hProcess3"/>
    <dgm:cxn modelId="{07987EBD-3680-4FFE-AE9D-5F840974ABF8}" type="presParOf" srcId="{E51A9C86-105A-4B09-9FB5-0B3DE7BA3A15}" destId="{2178718A-EC96-4364-B635-99AA474DEF6F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94F2E4-8A42-4BEE-BC01-CAEEC17BD13C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98A2682D-F5DA-4EA1-AF7C-123EF8DBF62B}">
      <dgm:prSet phldrT="[Text]"/>
      <dgm:spPr/>
      <dgm:t>
        <a:bodyPr/>
        <a:lstStyle/>
        <a:p>
          <a:r>
            <a:rPr lang="nb-NO" dirty="0" err="1" smtClean="0"/>
            <a:t>String</a:t>
          </a:r>
          <a:endParaRPr lang="nb-NO" dirty="0"/>
        </a:p>
      </dgm:t>
    </dgm:pt>
    <dgm:pt modelId="{411002C4-0AD7-4483-9C0D-B4131C2C4E45}" type="parTrans" cxnId="{E7993A5F-0EA3-4F69-8FC5-D56196860E6D}">
      <dgm:prSet/>
      <dgm:spPr/>
      <dgm:t>
        <a:bodyPr/>
        <a:lstStyle/>
        <a:p>
          <a:endParaRPr lang="nb-NO"/>
        </a:p>
      </dgm:t>
    </dgm:pt>
    <dgm:pt modelId="{E571B371-71C2-4312-929F-B8FDEAFC1613}" type="sibTrans" cxnId="{E7993A5F-0EA3-4F69-8FC5-D56196860E6D}">
      <dgm:prSet/>
      <dgm:spPr/>
      <dgm:t>
        <a:bodyPr/>
        <a:lstStyle/>
        <a:p>
          <a:endParaRPr lang="nb-NO"/>
        </a:p>
      </dgm:t>
    </dgm:pt>
    <dgm:pt modelId="{26235A57-58E2-49AB-8FF0-A1C65BB678B3}">
      <dgm:prSet phldrT="[Text]"/>
      <dgm:spPr/>
      <dgm:t>
        <a:bodyPr/>
        <a:lstStyle/>
        <a:p>
          <a:r>
            <a:rPr lang="nb-NO" dirty="0" smtClean="0"/>
            <a:t>Maskin</a:t>
          </a:r>
          <a:endParaRPr lang="nb-NO" dirty="0"/>
        </a:p>
      </dgm:t>
    </dgm:pt>
    <dgm:pt modelId="{66B3E2C5-C39C-4D5A-9B1D-3FB37F0CCDA3}" type="parTrans" cxnId="{41B58EE3-DAB2-455D-AD37-9AF0F1BE3862}">
      <dgm:prSet/>
      <dgm:spPr/>
      <dgm:t>
        <a:bodyPr/>
        <a:lstStyle/>
        <a:p>
          <a:endParaRPr lang="nb-NO"/>
        </a:p>
      </dgm:t>
    </dgm:pt>
    <dgm:pt modelId="{C0467087-E00F-493D-9F15-6C91DF3DADFC}" type="sibTrans" cxnId="{41B58EE3-DAB2-455D-AD37-9AF0F1BE3862}">
      <dgm:prSet/>
      <dgm:spPr/>
      <dgm:t>
        <a:bodyPr/>
        <a:lstStyle/>
        <a:p>
          <a:endParaRPr lang="nb-NO"/>
        </a:p>
      </dgm:t>
    </dgm:pt>
    <dgm:pt modelId="{01705AB5-F702-4B64-B3D5-B7F53335EF72}">
      <dgm:prSet phldrT="[Text]"/>
      <dgm:spPr/>
      <dgm:t>
        <a:bodyPr/>
        <a:lstStyle/>
        <a:p>
          <a:r>
            <a:rPr lang="nb-NO" dirty="0" smtClean="0"/>
            <a:t>BOOL</a:t>
          </a:r>
          <a:endParaRPr lang="nb-NO" dirty="0"/>
        </a:p>
      </dgm:t>
    </dgm:pt>
    <dgm:pt modelId="{B59AC6A9-8E17-4D68-9F42-BC33FA909216}" type="parTrans" cxnId="{AD4C9411-52A3-4BB9-99FF-9BC5BB2483C6}">
      <dgm:prSet/>
      <dgm:spPr/>
      <dgm:t>
        <a:bodyPr/>
        <a:lstStyle/>
        <a:p>
          <a:endParaRPr lang="nb-NO"/>
        </a:p>
      </dgm:t>
    </dgm:pt>
    <dgm:pt modelId="{220DD2A2-6CC9-4BA2-819F-7075F9890B1D}" type="sibTrans" cxnId="{AD4C9411-52A3-4BB9-99FF-9BC5BB2483C6}">
      <dgm:prSet/>
      <dgm:spPr/>
      <dgm:t>
        <a:bodyPr/>
        <a:lstStyle/>
        <a:p>
          <a:endParaRPr lang="nb-NO"/>
        </a:p>
      </dgm:t>
    </dgm:pt>
    <dgm:pt modelId="{9C59BB60-F061-45E0-B9AC-CA1DEC2499E7}" type="pres">
      <dgm:prSet presAssocID="{D794F2E4-8A42-4BEE-BC01-CAEEC17BD13C}" presName="Name0" presStyleCnt="0">
        <dgm:presLayoutVars>
          <dgm:dir/>
          <dgm:animLvl val="lvl"/>
          <dgm:resizeHandles val="exact"/>
        </dgm:presLayoutVars>
      </dgm:prSet>
      <dgm:spPr/>
    </dgm:pt>
    <dgm:pt modelId="{FEA7985B-C2E7-4B27-A38E-36CE038CBE38}" type="pres">
      <dgm:prSet presAssocID="{D794F2E4-8A42-4BEE-BC01-CAEEC17BD13C}" presName="dummy" presStyleCnt="0"/>
      <dgm:spPr/>
    </dgm:pt>
    <dgm:pt modelId="{B597D16F-C800-4079-8740-8A32D7DCCBBE}" type="pres">
      <dgm:prSet presAssocID="{D794F2E4-8A42-4BEE-BC01-CAEEC17BD13C}" presName="linH" presStyleCnt="0"/>
      <dgm:spPr/>
    </dgm:pt>
    <dgm:pt modelId="{5E12D2B3-D40B-476D-AC12-559C0DC9EC2A}" type="pres">
      <dgm:prSet presAssocID="{D794F2E4-8A42-4BEE-BC01-CAEEC17BD13C}" presName="padding1" presStyleCnt="0"/>
      <dgm:spPr/>
    </dgm:pt>
    <dgm:pt modelId="{777C7E3B-7321-452E-9D04-614FAFBB1964}" type="pres">
      <dgm:prSet presAssocID="{98A2682D-F5DA-4EA1-AF7C-123EF8DBF62B}" presName="linV" presStyleCnt="0"/>
      <dgm:spPr/>
    </dgm:pt>
    <dgm:pt modelId="{0B0A928A-F536-4F04-ABFD-FD2D1910405C}" type="pres">
      <dgm:prSet presAssocID="{98A2682D-F5DA-4EA1-AF7C-123EF8DBF62B}" presName="spVertical1" presStyleCnt="0"/>
      <dgm:spPr/>
    </dgm:pt>
    <dgm:pt modelId="{7AAD52CA-52B7-4A3A-903E-4A02DB1245F9}" type="pres">
      <dgm:prSet presAssocID="{98A2682D-F5DA-4EA1-AF7C-123EF8DBF62B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E62ECC8-3BF9-40BA-97C3-313A218EEBD8}" type="pres">
      <dgm:prSet presAssocID="{98A2682D-F5DA-4EA1-AF7C-123EF8DBF62B}" presName="spVertical2" presStyleCnt="0"/>
      <dgm:spPr/>
    </dgm:pt>
    <dgm:pt modelId="{2EC2F62B-8F78-4051-967E-DF398A2DE221}" type="pres">
      <dgm:prSet presAssocID="{98A2682D-F5DA-4EA1-AF7C-123EF8DBF62B}" presName="spVertical3" presStyleCnt="0"/>
      <dgm:spPr/>
    </dgm:pt>
    <dgm:pt modelId="{8A566F10-BEB9-40BD-85BF-8CC24A7D47AC}" type="pres">
      <dgm:prSet presAssocID="{E571B371-71C2-4312-929F-B8FDEAFC1613}" presName="space" presStyleCnt="0"/>
      <dgm:spPr/>
    </dgm:pt>
    <dgm:pt modelId="{7277D8EC-A841-4BF2-8FF4-2CF4526627C3}" type="pres">
      <dgm:prSet presAssocID="{26235A57-58E2-49AB-8FF0-A1C65BB678B3}" presName="linV" presStyleCnt="0"/>
      <dgm:spPr/>
    </dgm:pt>
    <dgm:pt modelId="{9694A33A-DE62-489B-8BE8-C1CDB371EF92}" type="pres">
      <dgm:prSet presAssocID="{26235A57-58E2-49AB-8FF0-A1C65BB678B3}" presName="spVertical1" presStyleCnt="0"/>
      <dgm:spPr/>
    </dgm:pt>
    <dgm:pt modelId="{20139491-D0C6-45DC-A152-923FC0466E8B}" type="pres">
      <dgm:prSet presAssocID="{26235A57-58E2-49AB-8FF0-A1C65BB678B3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26B0396-4C12-46EF-B9C7-C59F34F33BF8}" type="pres">
      <dgm:prSet presAssocID="{26235A57-58E2-49AB-8FF0-A1C65BB678B3}" presName="spVertical2" presStyleCnt="0"/>
      <dgm:spPr/>
    </dgm:pt>
    <dgm:pt modelId="{08E4C586-66A1-463F-AAC8-1D91D39E8F60}" type="pres">
      <dgm:prSet presAssocID="{26235A57-58E2-49AB-8FF0-A1C65BB678B3}" presName="spVertical3" presStyleCnt="0"/>
      <dgm:spPr/>
    </dgm:pt>
    <dgm:pt modelId="{FE3FB4EA-9984-4C07-A4D1-C62E76446618}" type="pres">
      <dgm:prSet presAssocID="{C0467087-E00F-493D-9F15-6C91DF3DADFC}" presName="space" presStyleCnt="0"/>
      <dgm:spPr/>
    </dgm:pt>
    <dgm:pt modelId="{8D478B5A-FB11-4CE6-A65E-82CA4E845C9C}" type="pres">
      <dgm:prSet presAssocID="{01705AB5-F702-4B64-B3D5-B7F53335EF72}" presName="linV" presStyleCnt="0"/>
      <dgm:spPr/>
    </dgm:pt>
    <dgm:pt modelId="{5970D56D-33E8-41E5-AE83-C68B0A12A2E2}" type="pres">
      <dgm:prSet presAssocID="{01705AB5-F702-4B64-B3D5-B7F53335EF72}" presName="spVertical1" presStyleCnt="0"/>
      <dgm:spPr/>
    </dgm:pt>
    <dgm:pt modelId="{ACEAAECC-C0A4-4086-957D-354D5B7BBC10}" type="pres">
      <dgm:prSet presAssocID="{01705AB5-F702-4B64-B3D5-B7F53335EF72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1070DDD-38C4-4562-97BC-2A0C820B2441}" type="pres">
      <dgm:prSet presAssocID="{01705AB5-F702-4B64-B3D5-B7F53335EF72}" presName="spVertical2" presStyleCnt="0"/>
      <dgm:spPr/>
    </dgm:pt>
    <dgm:pt modelId="{83357346-E4A1-477C-921C-532F3CE14CBC}" type="pres">
      <dgm:prSet presAssocID="{01705AB5-F702-4B64-B3D5-B7F53335EF72}" presName="spVertical3" presStyleCnt="0"/>
      <dgm:spPr/>
    </dgm:pt>
    <dgm:pt modelId="{D76BC984-935C-4A79-B1E0-13ACE9C37E45}" type="pres">
      <dgm:prSet presAssocID="{D794F2E4-8A42-4BEE-BC01-CAEEC17BD13C}" presName="padding2" presStyleCnt="0"/>
      <dgm:spPr/>
    </dgm:pt>
    <dgm:pt modelId="{7981AAC2-8A01-45D8-863D-06C020E603A0}" type="pres">
      <dgm:prSet presAssocID="{D794F2E4-8A42-4BEE-BC01-CAEEC17BD13C}" presName="negArrow" presStyleCnt="0"/>
      <dgm:spPr/>
    </dgm:pt>
    <dgm:pt modelId="{CDD1DE0D-3AF0-4A42-8606-21E629B1926B}" type="pres">
      <dgm:prSet presAssocID="{D794F2E4-8A42-4BEE-BC01-CAEEC17BD13C}" presName="backgroundArrow" presStyleLbl="node1" presStyleIdx="0" presStyleCnt="1"/>
      <dgm:spPr/>
    </dgm:pt>
  </dgm:ptLst>
  <dgm:cxnLst>
    <dgm:cxn modelId="{41B58EE3-DAB2-455D-AD37-9AF0F1BE3862}" srcId="{D794F2E4-8A42-4BEE-BC01-CAEEC17BD13C}" destId="{26235A57-58E2-49AB-8FF0-A1C65BB678B3}" srcOrd="1" destOrd="0" parTransId="{66B3E2C5-C39C-4D5A-9B1D-3FB37F0CCDA3}" sibTransId="{C0467087-E00F-493D-9F15-6C91DF3DADFC}"/>
    <dgm:cxn modelId="{5AFA28B6-58DE-4544-AA7E-8446C48C23F7}" type="presOf" srcId="{01705AB5-F702-4B64-B3D5-B7F53335EF72}" destId="{ACEAAECC-C0A4-4086-957D-354D5B7BBC10}" srcOrd="0" destOrd="0" presId="urn:microsoft.com/office/officeart/2005/8/layout/hProcess3"/>
    <dgm:cxn modelId="{AD4C9411-52A3-4BB9-99FF-9BC5BB2483C6}" srcId="{D794F2E4-8A42-4BEE-BC01-CAEEC17BD13C}" destId="{01705AB5-F702-4B64-B3D5-B7F53335EF72}" srcOrd="2" destOrd="0" parTransId="{B59AC6A9-8E17-4D68-9F42-BC33FA909216}" sibTransId="{220DD2A2-6CC9-4BA2-819F-7075F9890B1D}"/>
    <dgm:cxn modelId="{64394C7D-9394-44C0-9FD8-7994320EA1A7}" type="presOf" srcId="{26235A57-58E2-49AB-8FF0-A1C65BB678B3}" destId="{20139491-D0C6-45DC-A152-923FC0466E8B}" srcOrd="0" destOrd="0" presId="urn:microsoft.com/office/officeart/2005/8/layout/hProcess3"/>
    <dgm:cxn modelId="{5A89B4E3-06A6-437B-BD67-D537F44E0A9B}" type="presOf" srcId="{D794F2E4-8A42-4BEE-BC01-CAEEC17BD13C}" destId="{9C59BB60-F061-45E0-B9AC-CA1DEC2499E7}" srcOrd="0" destOrd="0" presId="urn:microsoft.com/office/officeart/2005/8/layout/hProcess3"/>
    <dgm:cxn modelId="{028DA360-4A9F-4379-AD33-970D578F14B0}" type="presOf" srcId="{98A2682D-F5DA-4EA1-AF7C-123EF8DBF62B}" destId="{7AAD52CA-52B7-4A3A-903E-4A02DB1245F9}" srcOrd="0" destOrd="0" presId="urn:microsoft.com/office/officeart/2005/8/layout/hProcess3"/>
    <dgm:cxn modelId="{E7993A5F-0EA3-4F69-8FC5-D56196860E6D}" srcId="{D794F2E4-8A42-4BEE-BC01-CAEEC17BD13C}" destId="{98A2682D-F5DA-4EA1-AF7C-123EF8DBF62B}" srcOrd="0" destOrd="0" parTransId="{411002C4-0AD7-4483-9C0D-B4131C2C4E45}" sibTransId="{E571B371-71C2-4312-929F-B8FDEAFC1613}"/>
    <dgm:cxn modelId="{3801F21C-4E57-44CA-9DB2-22C347F5730A}" type="presParOf" srcId="{9C59BB60-F061-45E0-B9AC-CA1DEC2499E7}" destId="{FEA7985B-C2E7-4B27-A38E-36CE038CBE38}" srcOrd="0" destOrd="0" presId="urn:microsoft.com/office/officeart/2005/8/layout/hProcess3"/>
    <dgm:cxn modelId="{DA5CC677-4C86-49E9-84CF-9A9304962E75}" type="presParOf" srcId="{9C59BB60-F061-45E0-B9AC-CA1DEC2499E7}" destId="{B597D16F-C800-4079-8740-8A32D7DCCBBE}" srcOrd="1" destOrd="0" presId="urn:microsoft.com/office/officeart/2005/8/layout/hProcess3"/>
    <dgm:cxn modelId="{5198D48C-BDDB-4898-A595-A18CDFC8B553}" type="presParOf" srcId="{B597D16F-C800-4079-8740-8A32D7DCCBBE}" destId="{5E12D2B3-D40B-476D-AC12-559C0DC9EC2A}" srcOrd="0" destOrd="0" presId="urn:microsoft.com/office/officeart/2005/8/layout/hProcess3"/>
    <dgm:cxn modelId="{9E527033-ACED-4C15-97A8-F107EA61D400}" type="presParOf" srcId="{B597D16F-C800-4079-8740-8A32D7DCCBBE}" destId="{777C7E3B-7321-452E-9D04-614FAFBB1964}" srcOrd="1" destOrd="0" presId="urn:microsoft.com/office/officeart/2005/8/layout/hProcess3"/>
    <dgm:cxn modelId="{FB3F2949-D8C1-4EED-BF5D-BE37ACAC2F1D}" type="presParOf" srcId="{777C7E3B-7321-452E-9D04-614FAFBB1964}" destId="{0B0A928A-F536-4F04-ABFD-FD2D1910405C}" srcOrd="0" destOrd="0" presId="urn:microsoft.com/office/officeart/2005/8/layout/hProcess3"/>
    <dgm:cxn modelId="{2C51B2E7-5B7E-4CFD-88A2-EDDFC4ACA8F0}" type="presParOf" srcId="{777C7E3B-7321-452E-9D04-614FAFBB1964}" destId="{7AAD52CA-52B7-4A3A-903E-4A02DB1245F9}" srcOrd="1" destOrd="0" presId="urn:microsoft.com/office/officeart/2005/8/layout/hProcess3"/>
    <dgm:cxn modelId="{F76808D9-4EE6-4801-BE1F-55DB8B02E17B}" type="presParOf" srcId="{777C7E3B-7321-452E-9D04-614FAFBB1964}" destId="{AE62ECC8-3BF9-40BA-97C3-313A218EEBD8}" srcOrd="2" destOrd="0" presId="urn:microsoft.com/office/officeart/2005/8/layout/hProcess3"/>
    <dgm:cxn modelId="{5927EDB4-D111-4429-A0CE-9E46DB94ED8B}" type="presParOf" srcId="{777C7E3B-7321-452E-9D04-614FAFBB1964}" destId="{2EC2F62B-8F78-4051-967E-DF398A2DE221}" srcOrd="3" destOrd="0" presId="urn:microsoft.com/office/officeart/2005/8/layout/hProcess3"/>
    <dgm:cxn modelId="{05AD86B5-D5B8-49EB-9015-35FCA1674714}" type="presParOf" srcId="{B597D16F-C800-4079-8740-8A32D7DCCBBE}" destId="{8A566F10-BEB9-40BD-85BF-8CC24A7D47AC}" srcOrd="2" destOrd="0" presId="urn:microsoft.com/office/officeart/2005/8/layout/hProcess3"/>
    <dgm:cxn modelId="{F5BFA2D4-D762-42E5-914A-2CEC626B21A3}" type="presParOf" srcId="{B597D16F-C800-4079-8740-8A32D7DCCBBE}" destId="{7277D8EC-A841-4BF2-8FF4-2CF4526627C3}" srcOrd="3" destOrd="0" presId="urn:microsoft.com/office/officeart/2005/8/layout/hProcess3"/>
    <dgm:cxn modelId="{A909292B-5160-4FD9-A023-935A58762EE8}" type="presParOf" srcId="{7277D8EC-A841-4BF2-8FF4-2CF4526627C3}" destId="{9694A33A-DE62-489B-8BE8-C1CDB371EF92}" srcOrd="0" destOrd="0" presId="urn:microsoft.com/office/officeart/2005/8/layout/hProcess3"/>
    <dgm:cxn modelId="{BBC69620-2427-4847-BD88-808DCD988777}" type="presParOf" srcId="{7277D8EC-A841-4BF2-8FF4-2CF4526627C3}" destId="{20139491-D0C6-45DC-A152-923FC0466E8B}" srcOrd="1" destOrd="0" presId="urn:microsoft.com/office/officeart/2005/8/layout/hProcess3"/>
    <dgm:cxn modelId="{01A11F69-FE9F-4C43-8D40-656F3CDE5354}" type="presParOf" srcId="{7277D8EC-A841-4BF2-8FF4-2CF4526627C3}" destId="{726B0396-4C12-46EF-B9C7-C59F34F33BF8}" srcOrd="2" destOrd="0" presId="urn:microsoft.com/office/officeart/2005/8/layout/hProcess3"/>
    <dgm:cxn modelId="{367A713E-4904-4678-A3C1-0FDD02DBC3F2}" type="presParOf" srcId="{7277D8EC-A841-4BF2-8FF4-2CF4526627C3}" destId="{08E4C586-66A1-463F-AAC8-1D91D39E8F60}" srcOrd="3" destOrd="0" presId="urn:microsoft.com/office/officeart/2005/8/layout/hProcess3"/>
    <dgm:cxn modelId="{52744FC9-A394-494F-BD7F-92DE3404D7B2}" type="presParOf" srcId="{B597D16F-C800-4079-8740-8A32D7DCCBBE}" destId="{FE3FB4EA-9984-4C07-A4D1-C62E76446618}" srcOrd="4" destOrd="0" presId="urn:microsoft.com/office/officeart/2005/8/layout/hProcess3"/>
    <dgm:cxn modelId="{3BB37873-7507-4EFA-B787-0F3E533FF363}" type="presParOf" srcId="{B597D16F-C800-4079-8740-8A32D7DCCBBE}" destId="{8D478B5A-FB11-4CE6-A65E-82CA4E845C9C}" srcOrd="5" destOrd="0" presId="urn:microsoft.com/office/officeart/2005/8/layout/hProcess3"/>
    <dgm:cxn modelId="{69C874D1-DED9-47B1-9E78-C2A3345E75DF}" type="presParOf" srcId="{8D478B5A-FB11-4CE6-A65E-82CA4E845C9C}" destId="{5970D56D-33E8-41E5-AE83-C68B0A12A2E2}" srcOrd="0" destOrd="0" presId="urn:microsoft.com/office/officeart/2005/8/layout/hProcess3"/>
    <dgm:cxn modelId="{A12BD878-E258-44E4-9CCA-90FC80C87CC8}" type="presParOf" srcId="{8D478B5A-FB11-4CE6-A65E-82CA4E845C9C}" destId="{ACEAAECC-C0A4-4086-957D-354D5B7BBC10}" srcOrd="1" destOrd="0" presId="urn:microsoft.com/office/officeart/2005/8/layout/hProcess3"/>
    <dgm:cxn modelId="{19696717-5813-4FA0-BE80-F2797D7B0E01}" type="presParOf" srcId="{8D478B5A-FB11-4CE6-A65E-82CA4E845C9C}" destId="{31070DDD-38C4-4562-97BC-2A0C820B2441}" srcOrd="2" destOrd="0" presId="urn:microsoft.com/office/officeart/2005/8/layout/hProcess3"/>
    <dgm:cxn modelId="{6691A109-4E51-4353-9FD8-B020BD3B382D}" type="presParOf" srcId="{8D478B5A-FB11-4CE6-A65E-82CA4E845C9C}" destId="{83357346-E4A1-477C-921C-532F3CE14CBC}" srcOrd="3" destOrd="0" presId="urn:microsoft.com/office/officeart/2005/8/layout/hProcess3"/>
    <dgm:cxn modelId="{1F61C20B-0ED9-4428-B4A6-C35AE330CB86}" type="presParOf" srcId="{B597D16F-C800-4079-8740-8A32D7DCCBBE}" destId="{D76BC984-935C-4A79-B1E0-13ACE9C37E45}" srcOrd="6" destOrd="0" presId="urn:microsoft.com/office/officeart/2005/8/layout/hProcess3"/>
    <dgm:cxn modelId="{581646AD-C18D-4BFE-BADA-630098106319}" type="presParOf" srcId="{B597D16F-C800-4079-8740-8A32D7DCCBBE}" destId="{7981AAC2-8A01-45D8-863D-06C020E603A0}" srcOrd="7" destOrd="0" presId="urn:microsoft.com/office/officeart/2005/8/layout/hProcess3"/>
    <dgm:cxn modelId="{50D995C6-285F-4AB4-B352-1A575BB0311C}" type="presParOf" srcId="{B597D16F-C800-4079-8740-8A32D7DCCBBE}" destId="{CDD1DE0D-3AF0-4A42-8606-21E629B1926B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CA91A8-1E8F-469F-B94E-2E01D1E992B8}">
      <dsp:nvSpPr>
        <dsp:cNvPr id="0" name=""/>
        <dsp:cNvSpPr/>
      </dsp:nvSpPr>
      <dsp:spPr>
        <a:xfrm>
          <a:off x="0" y="234000"/>
          <a:ext cx="7772400" cy="410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C39EE-339B-4F33-856F-2EEB53CDA8F5}">
      <dsp:nvSpPr>
        <dsp:cNvPr id="0" name=""/>
        <dsp:cNvSpPr/>
      </dsp:nvSpPr>
      <dsp:spPr>
        <a:xfrm>
          <a:off x="5122269" y="1260000"/>
          <a:ext cx="1872890" cy="205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9120" rIns="0" bIns="57912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700" kern="1200" dirty="0" smtClean="0"/>
            <a:t>Data</a:t>
          </a:r>
          <a:endParaRPr lang="nb-NO" sz="5700" kern="1200" dirty="0"/>
        </a:p>
      </dsp:txBody>
      <dsp:txXfrm>
        <a:off x="5122269" y="1260000"/>
        <a:ext cx="1872890" cy="2052000"/>
      </dsp:txXfrm>
    </dsp:sp>
    <dsp:sp modelId="{354C9552-7A32-435C-A984-3EF4E79E4605}">
      <dsp:nvSpPr>
        <dsp:cNvPr id="0" name=""/>
        <dsp:cNvSpPr/>
      </dsp:nvSpPr>
      <dsp:spPr>
        <a:xfrm>
          <a:off x="2874801" y="1260000"/>
          <a:ext cx="1872890" cy="205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9120" rIns="0" bIns="57912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700" kern="1200" dirty="0" smtClean="0"/>
            <a:t>Maskin</a:t>
          </a:r>
          <a:endParaRPr lang="nb-NO" sz="5700" kern="1200" dirty="0"/>
        </a:p>
      </dsp:txBody>
      <dsp:txXfrm>
        <a:off x="2874801" y="1260000"/>
        <a:ext cx="1872890" cy="2052000"/>
      </dsp:txXfrm>
    </dsp:sp>
    <dsp:sp modelId="{5BB082FA-AA35-40E0-A439-B17894B597EE}">
      <dsp:nvSpPr>
        <dsp:cNvPr id="0" name=""/>
        <dsp:cNvSpPr/>
      </dsp:nvSpPr>
      <dsp:spPr>
        <a:xfrm>
          <a:off x="627332" y="1260000"/>
          <a:ext cx="1872890" cy="205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9120" rIns="0" bIns="57912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700" kern="1200" dirty="0" smtClean="0"/>
            <a:t>Data</a:t>
          </a:r>
          <a:endParaRPr lang="nb-NO" sz="5700" kern="1200" dirty="0"/>
        </a:p>
      </dsp:txBody>
      <dsp:txXfrm>
        <a:off x="627332" y="1260000"/>
        <a:ext cx="1872890" cy="2052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5C7C1D-1125-47CE-968C-0A42DA600704}">
      <dsp:nvSpPr>
        <dsp:cNvPr id="0" name=""/>
        <dsp:cNvSpPr/>
      </dsp:nvSpPr>
      <dsp:spPr>
        <a:xfrm>
          <a:off x="0" y="378000"/>
          <a:ext cx="7772400" cy="381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30BC8-AE7E-464F-B752-58F5AE17D805}">
      <dsp:nvSpPr>
        <dsp:cNvPr id="0" name=""/>
        <dsp:cNvSpPr/>
      </dsp:nvSpPr>
      <dsp:spPr>
        <a:xfrm>
          <a:off x="5122269" y="1332000"/>
          <a:ext cx="1872890" cy="190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8480" rIns="0" bIns="53848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300" kern="1200" dirty="0" smtClean="0"/>
            <a:t>BOOL</a:t>
          </a:r>
          <a:endParaRPr lang="nb-NO" sz="5300" kern="1200" dirty="0"/>
        </a:p>
      </dsp:txBody>
      <dsp:txXfrm>
        <a:off x="5122269" y="1332000"/>
        <a:ext cx="1872890" cy="1908000"/>
      </dsp:txXfrm>
    </dsp:sp>
    <dsp:sp modelId="{6727555F-66E2-4812-88C7-A566F9623693}">
      <dsp:nvSpPr>
        <dsp:cNvPr id="0" name=""/>
        <dsp:cNvSpPr/>
      </dsp:nvSpPr>
      <dsp:spPr>
        <a:xfrm>
          <a:off x="2874801" y="1332000"/>
          <a:ext cx="1872890" cy="190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8480" rIns="0" bIns="53848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300" kern="1200" dirty="0" smtClean="0"/>
            <a:t>Maskin</a:t>
          </a:r>
          <a:endParaRPr lang="nb-NO" sz="5300" kern="1200" dirty="0"/>
        </a:p>
      </dsp:txBody>
      <dsp:txXfrm>
        <a:off x="2874801" y="1332000"/>
        <a:ext cx="1872890" cy="1908000"/>
      </dsp:txXfrm>
    </dsp:sp>
    <dsp:sp modelId="{2D0C6AB0-0A4D-4984-84A6-298631C42D6A}">
      <dsp:nvSpPr>
        <dsp:cNvPr id="0" name=""/>
        <dsp:cNvSpPr/>
      </dsp:nvSpPr>
      <dsp:spPr>
        <a:xfrm>
          <a:off x="627332" y="1332000"/>
          <a:ext cx="1872890" cy="190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8480" rIns="0" bIns="53848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300" kern="1200" dirty="0" err="1" smtClean="0"/>
            <a:t>BOOL</a:t>
          </a:r>
          <a:r>
            <a:rPr lang="nb-NO" sz="5300" kern="1200" baseline="30000" dirty="0" err="1" smtClean="0"/>
            <a:t>n</a:t>
          </a:r>
          <a:endParaRPr lang="nb-NO" sz="5300" kern="1200" baseline="30000" dirty="0"/>
        </a:p>
      </dsp:txBody>
      <dsp:txXfrm>
        <a:off x="627332" y="1332000"/>
        <a:ext cx="1872890" cy="1908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78718A-EC96-4364-B635-99AA474DEF6F}">
      <dsp:nvSpPr>
        <dsp:cNvPr id="0" name=""/>
        <dsp:cNvSpPr/>
      </dsp:nvSpPr>
      <dsp:spPr>
        <a:xfrm>
          <a:off x="0" y="234000"/>
          <a:ext cx="7772400" cy="410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628F0-703C-488A-A2B1-2311A0A03F4E}">
      <dsp:nvSpPr>
        <dsp:cNvPr id="0" name=""/>
        <dsp:cNvSpPr/>
      </dsp:nvSpPr>
      <dsp:spPr>
        <a:xfrm>
          <a:off x="5122269" y="1260000"/>
          <a:ext cx="1872890" cy="205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9120" rIns="0" bIns="57912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700" kern="1200" dirty="0" smtClean="0"/>
            <a:t>BOOL</a:t>
          </a:r>
          <a:endParaRPr lang="nb-NO" sz="5700" kern="1200" dirty="0"/>
        </a:p>
      </dsp:txBody>
      <dsp:txXfrm>
        <a:off x="5122269" y="1260000"/>
        <a:ext cx="1872890" cy="2052000"/>
      </dsp:txXfrm>
    </dsp:sp>
    <dsp:sp modelId="{08DAB580-3607-417D-A911-69E19B41FFB4}">
      <dsp:nvSpPr>
        <dsp:cNvPr id="0" name=""/>
        <dsp:cNvSpPr/>
      </dsp:nvSpPr>
      <dsp:spPr>
        <a:xfrm>
          <a:off x="2874801" y="1260000"/>
          <a:ext cx="1872890" cy="205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9120" rIns="0" bIns="57912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700" kern="1200" dirty="0" smtClean="0"/>
            <a:t>Maskin</a:t>
          </a:r>
          <a:endParaRPr lang="nb-NO" sz="5700" kern="1200" dirty="0"/>
        </a:p>
      </dsp:txBody>
      <dsp:txXfrm>
        <a:off x="2874801" y="1260000"/>
        <a:ext cx="1872890" cy="2052000"/>
      </dsp:txXfrm>
    </dsp:sp>
    <dsp:sp modelId="{33FA6B45-CA43-44D8-A18E-44F99FC1F17B}">
      <dsp:nvSpPr>
        <dsp:cNvPr id="0" name=""/>
        <dsp:cNvSpPr/>
      </dsp:nvSpPr>
      <dsp:spPr>
        <a:xfrm>
          <a:off x="627332" y="1260000"/>
          <a:ext cx="1872890" cy="205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9120" rIns="0" bIns="57912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700" kern="1200" dirty="0" err="1" smtClean="0"/>
            <a:t>String</a:t>
          </a:r>
          <a:endParaRPr lang="nb-NO" sz="5700" kern="1200" dirty="0"/>
        </a:p>
      </dsp:txBody>
      <dsp:txXfrm>
        <a:off x="627332" y="1260000"/>
        <a:ext cx="1872890" cy="2052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D1DE0D-3AF0-4A42-8606-21E629B1926B}">
      <dsp:nvSpPr>
        <dsp:cNvPr id="0" name=""/>
        <dsp:cNvSpPr/>
      </dsp:nvSpPr>
      <dsp:spPr>
        <a:xfrm>
          <a:off x="0" y="59073"/>
          <a:ext cx="6096000" cy="316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AAECC-C0A4-4086-957D-354D5B7BBC10}">
      <dsp:nvSpPr>
        <dsp:cNvPr id="0" name=""/>
        <dsp:cNvSpPr/>
      </dsp:nvSpPr>
      <dsp:spPr>
        <a:xfrm>
          <a:off x="4017466" y="851074"/>
          <a:ext cx="1468933" cy="15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47040" rIns="0" bIns="4470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400" kern="1200" dirty="0" smtClean="0"/>
            <a:t>BOOL</a:t>
          </a:r>
          <a:endParaRPr lang="nb-NO" sz="4400" kern="1200" dirty="0"/>
        </a:p>
      </dsp:txBody>
      <dsp:txXfrm>
        <a:off x="4017466" y="851074"/>
        <a:ext cx="1468933" cy="1584000"/>
      </dsp:txXfrm>
    </dsp:sp>
    <dsp:sp modelId="{20139491-D0C6-45DC-A152-923FC0466E8B}">
      <dsp:nvSpPr>
        <dsp:cNvPr id="0" name=""/>
        <dsp:cNvSpPr/>
      </dsp:nvSpPr>
      <dsp:spPr>
        <a:xfrm>
          <a:off x="2254746" y="851074"/>
          <a:ext cx="1468933" cy="15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47040" rIns="0" bIns="4470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400" kern="1200" dirty="0" smtClean="0"/>
            <a:t>Maskin</a:t>
          </a:r>
          <a:endParaRPr lang="nb-NO" sz="4400" kern="1200" dirty="0"/>
        </a:p>
      </dsp:txBody>
      <dsp:txXfrm>
        <a:off x="2254746" y="851074"/>
        <a:ext cx="1468933" cy="1584000"/>
      </dsp:txXfrm>
    </dsp:sp>
    <dsp:sp modelId="{7AAD52CA-52B7-4A3A-903E-4A02DB1245F9}">
      <dsp:nvSpPr>
        <dsp:cNvPr id="0" name=""/>
        <dsp:cNvSpPr/>
      </dsp:nvSpPr>
      <dsp:spPr>
        <a:xfrm>
          <a:off x="492025" y="851074"/>
          <a:ext cx="1468933" cy="15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47040" rIns="0" bIns="4470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400" kern="1200" dirty="0" err="1" smtClean="0"/>
            <a:t>String</a:t>
          </a:r>
          <a:endParaRPr lang="nb-NO" sz="4400" kern="1200" dirty="0"/>
        </a:p>
      </dsp:txBody>
      <dsp:txXfrm>
        <a:off x="492025" y="851074"/>
        <a:ext cx="1468933" cy="158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36C5D-27D1-48C9-97BF-8082C127C288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B695DE-C17B-4686-B2F2-18B8692A0A0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611034-9A55-41A3-9688-D7F242B882B7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83C78-3085-450E-BF71-63936E1BACF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FDF41-F253-45A7-A360-E103E6FB95C6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7B312-BC90-4DBC-B53A-DB3A5CC0CF92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1460A2-B362-44C9-9D7E-246CDAFA4561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4C4C3-1DF1-4CDF-8471-0F81813B1447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E0B03-0F4A-49D8-878C-05ABDE40AEA6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21994CF-CB6E-4B40-9E1F-8A8A454AA404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7A7E1-82D1-4464-B7FC-DD3EC1B9353B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AA753-D9D5-4EE8-A3EA-90F385618B54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4B15C9-A812-423C-A227-4348721B2E81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2402D-2EE0-45C3-AB9B-6911D2D1134B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AE9C5-C699-4FC4-87DA-65F414D81B1A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06294-3E8E-4577-9CAB-69E16AA3AD22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2625D-81C8-48B6-A7B8-E9DFA10B09B2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4CE9B-4378-4090-A0CB-8B789009E299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FABE1-838D-4557-8232-13815FD22C60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C5438-7BE2-4D92-8FCE-31C4808AADFB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E3DB9-2BF0-410D-9ED5-1E3CED5086AC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85C8BA6-057E-42A1-B304-B6A883E4BE52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BF1722-4FF0-403F-B59D-F48EE976343F}" type="datetimeFigureOut">
              <a:rPr lang="nb-NO" smtClean="0"/>
              <a:pPr>
                <a:defRPr/>
              </a:pPr>
              <a:t>17.11.2010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DA46891-88E3-493C-A28B-B323EBEE442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nb-NO" dirty="0" smtClean="0"/>
              <a:t>En repetisjon</a:t>
            </a:r>
          </a:p>
          <a:p>
            <a:pPr marR="0" eaLnBrk="1" hangingPunct="1"/>
            <a:r>
              <a:rPr lang="nb-NO" dirty="0" err="1" smtClean="0"/>
              <a:t>hrj</a:t>
            </a:r>
            <a:r>
              <a:rPr lang="nb-NO" dirty="0" smtClean="0"/>
              <a:t> – høst </a:t>
            </a:r>
            <a:r>
              <a:rPr lang="nb-NO" dirty="0" smtClean="0"/>
              <a:t>2010</a:t>
            </a:r>
            <a:endParaRPr lang="nb-NO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Logikk og beregninger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Første ordens logikk – språk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Har univers  U</a:t>
            </a:r>
          </a:p>
          <a:p>
            <a:r>
              <a:rPr lang="nb-NO" smtClean="0"/>
              <a:t>Termer – navn på elementer i U </a:t>
            </a:r>
          </a:p>
          <a:p>
            <a:pPr lvl="1"/>
            <a:r>
              <a:rPr lang="nb-NO" smtClean="0"/>
              <a:t>Konstanter og variable</a:t>
            </a:r>
          </a:p>
          <a:p>
            <a:pPr lvl="1"/>
            <a:r>
              <a:rPr lang="nb-NO" smtClean="0"/>
              <a:t>Funksjoner</a:t>
            </a:r>
          </a:p>
          <a:p>
            <a:r>
              <a:rPr lang="nb-NO" smtClean="0"/>
              <a:t>Utsagn – bygd opp ved</a:t>
            </a:r>
          </a:p>
          <a:p>
            <a:pPr lvl="1"/>
            <a:r>
              <a:rPr lang="nb-NO" smtClean="0"/>
              <a:t>Atomære utsagn – relasjoner og termer</a:t>
            </a:r>
          </a:p>
          <a:p>
            <a:pPr lvl="1"/>
            <a:r>
              <a:rPr lang="nb-NO" smtClean="0"/>
              <a:t>Konnektiver :  </a:t>
            </a:r>
            <a:r>
              <a:rPr lang="nb-NO" smtClean="0">
                <a:sym typeface="Symbol" pitchFamily="18" charset="2"/>
              </a:rPr>
              <a:t>   </a:t>
            </a:r>
          </a:p>
          <a:p>
            <a:pPr lvl="1"/>
            <a:r>
              <a:rPr lang="nb-NO" smtClean="0">
                <a:sym typeface="Symbol" pitchFamily="18" charset="2"/>
              </a:rPr>
              <a:t>Kvantorer :   </a:t>
            </a:r>
          </a:p>
          <a:p>
            <a:r>
              <a:rPr lang="nb-NO" smtClean="0">
                <a:sym typeface="Symbol" pitchFamily="18" charset="2"/>
              </a:rPr>
              <a:t>Frie og bundne variable</a:t>
            </a:r>
          </a:p>
          <a:p>
            <a:pPr lvl="1"/>
            <a:r>
              <a:rPr lang="nb-NO" smtClean="0">
                <a:sym typeface="Symbol" pitchFamily="18" charset="2"/>
              </a:rPr>
              <a:t>Setning – utsagn uten frie variable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Typer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Term  :  U</a:t>
            </a:r>
          </a:p>
          <a:p>
            <a:r>
              <a:rPr lang="nb-NO" smtClean="0"/>
              <a:t>Unær funksjon  :  U </a:t>
            </a:r>
            <a:r>
              <a:rPr lang="nb-NO" smtClean="0">
                <a:sym typeface="Symbol" pitchFamily="18" charset="2"/>
              </a:rPr>
              <a:t> U</a:t>
            </a:r>
          </a:p>
          <a:p>
            <a:r>
              <a:rPr lang="nb-NO" smtClean="0">
                <a:sym typeface="Symbol" pitchFamily="18" charset="2"/>
              </a:rPr>
              <a:t>Unær relasjon : U  BOOL</a:t>
            </a:r>
          </a:p>
          <a:p>
            <a:r>
              <a:rPr lang="nb-NO" smtClean="0">
                <a:sym typeface="Symbol" pitchFamily="18" charset="2"/>
              </a:rPr>
              <a:t>Binært konnektiv : BOOL  BOOL  BOOL</a:t>
            </a:r>
          </a:p>
          <a:p>
            <a:r>
              <a:rPr lang="nb-NO" smtClean="0">
                <a:sym typeface="Symbol" pitchFamily="18" charset="2"/>
              </a:rPr>
              <a:t>Kvantor : (U  BOOL)  BOOL</a:t>
            </a:r>
          </a:p>
          <a:p>
            <a:endParaRPr lang="nb-NO" smtClean="0">
              <a:sym typeface="Symbol" pitchFamily="18" charset="2"/>
            </a:endParaRPr>
          </a:p>
          <a:p>
            <a:r>
              <a:rPr lang="nb-NO" smtClean="0">
                <a:sym typeface="Symbol" pitchFamily="18" charset="2"/>
              </a:rPr>
              <a:t>Tilsvarende med flere argumenter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Automat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smtClean="0"/>
              <a:t>DFA - deterministisk</a:t>
            </a:r>
            <a:endParaRPr lang="nb-NO" dirty="0"/>
          </a:p>
        </p:txBody>
      </p:sp>
      <p:sp>
        <p:nvSpPr>
          <p:cNvPr id="21506" name="Content Placeholder 1"/>
          <p:cNvSpPr>
            <a:spLocks noGrp="1"/>
          </p:cNvSpPr>
          <p:nvPr>
            <p:ph sz="quarter" idx="1"/>
          </p:nvPr>
        </p:nvSpPr>
        <p:spPr>
          <a:xfrm>
            <a:off x="285750" y="1357313"/>
            <a:ext cx="82296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</p:txBody>
      </p:sp>
      <p:sp>
        <p:nvSpPr>
          <p:cNvPr id="5" name="Oval 4"/>
          <p:cNvSpPr/>
          <p:nvPr/>
        </p:nvSpPr>
        <p:spPr>
          <a:xfrm>
            <a:off x="5429250" y="1857375"/>
            <a:ext cx="1000125" cy="107156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3500438" y="4000500"/>
            <a:ext cx="1000125" cy="107156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28688" y="2428875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57438" y="2143125"/>
            <a:ext cx="30718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428875" y="2571750"/>
            <a:ext cx="2928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4357688" y="2928938"/>
            <a:ext cx="1285875" cy="1214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107407" y="2893218"/>
            <a:ext cx="1428750" cy="135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17"/>
          <p:cNvSpPr txBox="1">
            <a:spLocks noChangeArrowheads="1"/>
          </p:cNvSpPr>
          <p:nvPr/>
        </p:nvSpPr>
        <p:spPr bwMode="auto">
          <a:xfrm>
            <a:off x="3214688" y="17145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a</a:t>
            </a: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3286125" y="26431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b</a:t>
            </a:r>
          </a:p>
        </p:txBody>
      </p:sp>
      <p:sp>
        <p:nvSpPr>
          <p:cNvPr id="21517" name="TextBox 20"/>
          <p:cNvSpPr txBox="1">
            <a:spLocks noChangeArrowheads="1"/>
          </p:cNvSpPr>
          <p:nvPr/>
        </p:nvSpPr>
        <p:spPr bwMode="auto">
          <a:xfrm>
            <a:off x="5214938" y="3571875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a</a:t>
            </a:r>
          </a:p>
        </p:txBody>
      </p:sp>
      <p:sp>
        <p:nvSpPr>
          <p:cNvPr id="21518" name="TextBox 21"/>
          <p:cNvSpPr txBox="1">
            <a:spLocks noChangeArrowheads="1"/>
          </p:cNvSpPr>
          <p:nvPr/>
        </p:nvSpPr>
        <p:spPr bwMode="auto">
          <a:xfrm>
            <a:off x="1785938" y="3500438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b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7188" y="5500688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71563" y="5500688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b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14500" y="5500688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a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28875" y="5500688"/>
            <a:ext cx="552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b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71813" y="5500688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b</a:t>
            </a:r>
          </a:p>
        </p:txBody>
      </p:sp>
      <p:sp>
        <p:nvSpPr>
          <p:cNvPr id="21" name="Oval 20"/>
          <p:cNvSpPr/>
          <p:nvPr/>
        </p:nvSpPr>
        <p:spPr>
          <a:xfrm>
            <a:off x="1428750" y="1857375"/>
            <a:ext cx="1000125" cy="107156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smtClean="0"/>
              <a:t>Endelige tilstandsautomater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DFA  -  deterministisk</a:t>
            </a:r>
          </a:p>
          <a:p>
            <a:pPr eaLnBrk="1" hangingPunct="1"/>
            <a:r>
              <a:rPr lang="nb-NO" smtClean="0"/>
              <a:t>NFA  -  ikke deterministisk</a:t>
            </a:r>
          </a:p>
          <a:p>
            <a:pPr lvl="1" eaLnBrk="1" hangingPunct="1"/>
            <a:r>
              <a:rPr lang="nb-NO" smtClean="0"/>
              <a:t>Flere mulige transisjoner</a:t>
            </a:r>
          </a:p>
          <a:p>
            <a:pPr lvl="1" eaLnBrk="1" hangingPunct="1"/>
            <a:r>
              <a:rPr lang="nb-NO" smtClean="0"/>
              <a:t>Tomme transisjoner  -  bruk  </a:t>
            </a:r>
            <a:r>
              <a:rPr lang="nb-NO" smtClean="0">
                <a:sym typeface="Symbol" pitchFamily="18" charset="2"/>
              </a:rPr>
              <a:t></a:t>
            </a:r>
            <a:endParaRPr lang="nb-NO" smtClean="0"/>
          </a:p>
          <a:p>
            <a:pPr eaLnBrk="1" hangingPunct="1"/>
            <a:r>
              <a:rPr lang="nb-NO" smtClean="0"/>
              <a:t>REG  -  regulære uttrykk</a:t>
            </a:r>
          </a:p>
          <a:p>
            <a:pPr lvl="1" eaLnBrk="1" hangingPunct="1"/>
            <a:r>
              <a:rPr lang="nb-NO" smtClean="0"/>
              <a:t>For hvert symbol ,for </a:t>
            </a:r>
            <a:r>
              <a:rPr lang="nb-NO" smtClean="0">
                <a:sym typeface="Symbol" pitchFamily="18" charset="2"/>
              </a:rPr>
              <a:t> og for  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Serie :  A B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Parallell :  A  B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Tilbake :   A*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smtClean="0"/>
              <a:t>Overganger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Fra  NFA  til  DFA</a:t>
            </a:r>
          </a:p>
          <a:p>
            <a:pPr lvl="1" eaLnBrk="1" hangingPunct="1"/>
            <a:r>
              <a:rPr lang="nb-NO" smtClean="0"/>
              <a:t>Bruk delmengdekonstruksjon</a:t>
            </a:r>
          </a:p>
          <a:p>
            <a:pPr eaLnBrk="1" hangingPunct="1"/>
            <a:r>
              <a:rPr lang="nb-NO" smtClean="0"/>
              <a:t>Fra  REG  til  NFA</a:t>
            </a:r>
          </a:p>
          <a:p>
            <a:pPr lvl="1" eaLnBrk="1" hangingPunct="1"/>
            <a:r>
              <a:rPr lang="nb-NO" smtClean="0"/>
              <a:t>Bruk transisjoner med regulære uttrykk</a:t>
            </a:r>
          </a:p>
          <a:p>
            <a:pPr lvl="1" eaLnBrk="1" hangingPunct="1"/>
            <a:r>
              <a:rPr lang="nb-NO" smtClean="0"/>
              <a:t>Skriv om transisjonene til vi kommer til symboler</a:t>
            </a:r>
          </a:p>
          <a:p>
            <a:pPr eaLnBrk="1" hangingPunct="1"/>
            <a:r>
              <a:rPr lang="nb-NO" smtClean="0"/>
              <a:t>Fra  NFA  til  REG</a:t>
            </a:r>
          </a:p>
          <a:p>
            <a:pPr lvl="1" eaLnBrk="1" hangingPunct="1"/>
            <a:r>
              <a:rPr lang="nb-NO" smtClean="0"/>
              <a:t>Start med transisjoner med symboler</a:t>
            </a:r>
          </a:p>
          <a:p>
            <a:pPr lvl="1" eaLnBrk="1" hangingPunct="1"/>
            <a:r>
              <a:rPr lang="nb-NO" smtClean="0"/>
              <a:t>Innfør transisjoner med regulære uttrykk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Fra NFA til DFA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mtClean="0"/>
              <a:t>Gitt NFA med</a:t>
            </a:r>
          </a:p>
          <a:p>
            <a:pPr lvl="1"/>
            <a:r>
              <a:rPr lang="nb-NO" smtClean="0"/>
              <a:t>Alfabet  A</a:t>
            </a:r>
          </a:p>
          <a:p>
            <a:pPr lvl="1"/>
            <a:r>
              <a:rPr lang="nb-NO" smtClean="0"/>
              <a:t>Tilstander  Q  -  start  s</a:t>
            </a:r>
            <a:r>
              <a:rPr lang="nb-NO" smtClean="0">
                <a:sym typeface="Symbol" pitchFamily="18" charset="2"/>
              </a:rPr>
              <a:t>Q , final  F  Q</a:t>
            </a:r>
          </a:p>
          <a:p>
            <a:pPr lvl="1"/>
            <a:r>
              <a:rPr lang="nb-NO" smtClean="0">
                <a:sym typeface="Symbol" pitchFamily="18" charset="2"/>
              </a:rPr>
              <a:t>Transisjoner</a:t>
            </a:r>
          </a:p>
          <a:p>
            <a:pPr lvl="1"/>
            <a:endParaRPr lang="nb-NO" smtClean="0">
              <a:sym typeface="Symbol" pitchFamily="18" charset="2"/>
            </a:endParaRPr>
          </a:p>
          <a:p>
            <a:r>
              <a:rPr lang="nb-NO" smtClean="0">
                <a:sym typeface="Symbol" pitchFamily="18" charset="2"/>
              </a:rPr>
              <a:t>Konstruer DFA som gjør det samme</a:t>
            </a:r>
          </a:p>
          <a:p>
            <a:pPr lvl="1"/>
            <a:r>
              <a:rPr lang="nb-NO" smtClean="0">
                <a:sym typeface="Symbol" pitchFamily="18" charset="2"/>
              </a:rPr>
              <a:t>Alfabet  A  -  som over</a:t>
            </a:r>
          </a:p>
          <a:p>
            <a:pPr lvl="1"/>
            <a:r>
              <a:rPr lang="nb-NO" smtClean="0">
                <a:sym typeface="Symbol" pitchFamily="18" charset="2"/>
              </a:rPr>
              <a:t>Tilstander  -  Q  - delmengder av Q</a:t>
            </a:r>
          </a:p>
          <a:p>
            <a:pPr lvl="1"/>
            <a:r>
              <a:rPr lang="nb-NO" smtClean="0">
                <a:sym typeface="Symbol" pitchFamily="18" charset="2"/>
              </a:rPr>
              <a:t>Start   {s} og tilstander fått fra s ved tom transisjon</a:t>
            </a:r>
          </a:p>
          <a:p>
            <a:pPr lvl="1"/>
            <a:r>
              <a:rPr lang="nb-NO" smtClean="0">
                <a:sym typeface="Symbol" pitchFamily="18" charset="2"/>
              </a:rPr>
              <a:t>Final  -  alle delmengder som inneholder  F</a:t>
            </a:r>
          </a:p>
          <a:p>
            <a:pPr lvl="1"/>
            <a:r>
              <a:rPr lang="nb-NO" smtClean="0">
                <a:sym typeface="Symbol" pitchFamily="18" charset="2"/>
              </a:rPr>
              <a:t>Transisjoner   -  direkte konstruksjon</a:t>
            </a:r>
          </a:p>
          <a:p>
            <a:r>
              <a:rPr lang="nb-NO" smtClean="0">
                <a:sym typeface="Symbol" pitchFamily="18" charset="2"/>
              </a:rPr>
              <a:t>Eksponensiell vekst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Fra REG til NFA</a:t>
            </a:r>
            <a:endParaRPr lang="nb-NO" dirty="0"/>
          </a:p>
        </p:txBody>
      </p:sp>
      <p:sp>
        <p:nvSpPr>
          <p:cNvPr id="25602" name="Content Placeholder 1"/>
          <p:cNvSpPr>
            <a:spLocks noGrp="1"/>
          </p:cNvSpPr>
          <p:nvPr>
            <p:ph sz="quarter" idx="1"/>
          </p:nvPr>
        </p:nvSpPr>
        <p:spPr>
          <a:xfrm>
            <a:off x="500063" y="1428750"/>
            <a:ext cx="8229600" cy="4525963"/>
          </a:xfrm>
        </p:spPr>
        <p:txBody>
          <a:bodyPr>
            <a:normAutofit fontScale="40000" lnSpcReduction="20000"/>
          </a:bodyPr>
          <a:lstStyle/>
          <a:p>
            <a:endParaRPr lang="nb-NO" sz="1100" dirty="0" smtClean="0"/>
          </a:p>
          <a:p>
            <a:r>
              <a:rPr lang="nb-NO" sz="2900" dirty="0" smtClean="0"/>
              <a:t>         </a:t>
            </a:r>
            <a:r>
              <a:rPr lang="nb-NO" sz="2900" dirty="0" smtClean="0"/>
              <a:t>                  </a:t>
            </a:r>
            <a:r>
              <a:rPr lang="nb-NO" sz="2900" dirty="0" smtClean="0"/>
              <a:t>S T                       </a:t>
            </a:r>
            <a:r>
              <a:rPr lang="nb-NO" sz="2900" dirty="0" smtClean="0"/>
              <a:t>                                                                                   </a:t>
            </a:r>
            <a:r>
              <a:rPr lang="nb-NO" sz="2900" dirty="0" smtClean="0"/>
              <a:t>S                             T</a:t>
            </a:r>
          </a:p>
          <a:p>
            <a:r>
              <a:rPr lang="nb-NO" sz="1100" dirty="0" smtClean="0"/>
              <a:t>                                                                  </a:t>
            </a:r>
            <a:endParaRPr lang="nb-NO" sz="1600" dirty="0" smtClean="0"/>
          </a:p>
          <a:p>
            <a:endParaRPr lang="nb-NO" sz="1600" dirty="0" smtClean="0"/>
          </a:p>
          <a:p>
            <a:endParaRPr lang="nb-NO" sz="1600" dirty="0" smtClean="0"/>
          </a:p>
          <a:p>
            <a:endParaRPr lang="nb-NO" sz="1600" dirty="0" smtClean="0"/>
          </a:p>
          <a:p>
            <a:endParaRPr lang="nb-NO" sz="1600" dirty="0" smtClean="0"/>
          </a:p>
          <a:p>
            <a:r>
              <a:rPr lang="nb-NO" sz="3400" dirty="0" smtClean="0"/>
              <a:t>    </a:t>
            </a:r>
            <a:r>
              <a:rPr lang="nb-NO" sz="3400" dirty="0" smtClean="0"/>
              <a:t>                                                                                                                           </a:t>
            </a:r>
            <a:r>
              <a:rPr lang="nb-NO" sz="3400" dirty="0" smtClean="0"/>
              <a:t>S</a:t>
            </a:r>
          </a:p>
          <a:p>
            <a:endParaRPr lang="nb-NO" sz="1100" dirty="0" smtClean="0"/>
          </a:p>
          <a:p>
            <a:r>
              <a:rPr lang="nb-NO" sz="2900" dirty="0" smtClean="0"/>
              <a:t>        </a:t>
            </a:r>
            <a:r>
              <a:rPr lang="nb-NO" sz="2900" dirty="0" smtClean="0"/>
              <a:t>                 </a:t>
            </a:r>
            <a:r>
              <a:rPr lang="nb-NO" sz="2900" dirty="0" smtClean="0"/>
              <a:t>S </a:t>
            </a:r>
            <a:r>
              <a:rPr lang="nb-NO" sz="2900" dirty="0" smtClean="0">
                <a:sym typeface="Symbol" pitchFamily="18" charset="2"/>
              </a:rPr>
              <a:t> T                   </a:t>
            </a:r>
            <a:r>
              <a:rPr lang="nb-NO" sz="2900" dirty="0" smtClean="0">
                <a:sym typeface="Symbol" pitchFamily="18" charset="2"/>
              </a:rPr>
              <a:t>                                                               </a:t>
            </a:r>
            <a:r>
              <a:rPr lang="nb-NO" sz="2900" dirty="0" smtClean="0">
                <a:sym typeface="Symbol" pitchFamily="18" charset="2"/>
              </a:rPr>
              <a:t>      </a:t>
            </a:r>
            <a:r>
              <a:rPr lang="nb-NO" sz="2900" dirty="0" smtClean="0">
                <a:sym typeface="Symbol" pitchFamily="18" charset="2"/>
              </a:rPr>
              <a:t>                                                          </a:t>
            </a:r>
            <a:r>
              <a:rPr lang="nb-NO" sz="2900" dirty="0" err="1" smtClean="0">
                <a:sym typeface="Symbol" pitchFamily="18" charset="2"/>
              </a:rPr>
              <a:t></a:t>
            </a:r>
            <a:r>
              <a:rPr lang="nb-NO" sz="2900" dirty="0" smtClean="0"/>
              <a:t> </a:t>
            </a:r>
          </a:p>
          <a:p>
            <a:endParaRPr lang="nb-NO" sz="1100" dirty="0" smtClean="0"/>
          </a:p>
          <a:p>
            <a:endParaRPr lang="nb-NO" sz="1100" dirty="0" smtClean="0"/>
          </a:p>
          <a:p>
            <a:r>
              <a:rPr lang="nb-NO" sz="1100" dirty="0" smtClean="0"/>
              <a:t>                                                                                     </a:t>
            </a:r>
            <a:endParaRPr lang="nb-NO" sz="1100" dirty="0" smtClean="0"/>
          </a:p>
          <a:p>
            <a:r>
              <a:rPr lang="nb-NO" sz="1100" dirty="0" smtClean="0"/>
              <a:t> </a:t>
            </a:r>
            <a:r>
              <a:rPr lang="nb-NO" sz="1100" dirty="0" smtClean="0"/>
              <a:t>                                                                                                                               </a:t>
            </a:r>
          </a:p>
          <a:p>
            <a:r>
              <a:rPr lang="nb-NO" sz="2900" dirty="0" smtClean="0">
                <a:sym typeface="Symbol" pitchFamily="18" charset="2"/>
              </a:rPr>
              <a:t>                                                                                                                                                                                </a:t>
            </a:r>
            <a:r>
              <a:rPr lang="nb-NO" sz="2900" dirty="0" err="1" smtClean="0">
                <a:sym typeface="Symbol" pitchFamily="18" charset="2"/>
              </a:rPr>
              <a:t></a:t>
            </a:r>
            <a:endParaRPr lang="nb-NO" sz="2900" dirty="0" smtClean="0"/>
          </a:p>
          <a:p>
            <a:r>
              <a:rPr lang="nb-NO" sz="2900" dirty="0" smtClean="0"/>
              <a:t>                                                                                                        </a:t>
            </a:r>
            <a:endParaRPr lang="nb-NO" sz="4200" dirty="0" smtClean="0">
              <a:sym typeface="Symbol" pitchFamily="18" charset="2"/>
            </a:endParaRPr>
          </a:p>
          <a:p>
            <a:pPr>
              <a:buNone/>
            </a:pPr>
            <a:r>
              <a:rPr lang="nb-NO" sz="4200" dirty="0" smtClean="0">
                <a:sym typeface="Symbol" pitchFamily="18" charset="2"/>
              </a:rPr>
              <a:t>                                                                                                            T</a:t>
            </a:r>
            <a:endParaRPr lang="nb-NO" sz="4200" dirty="0" smtClean="0">
              <a:sym typeface="Symbol" pitchFamily="18" charset="2"/>
            </a:endParaRPr>
          </a:p>
          <a:p>
            <a:endParaRPr lang="nb-NO" sz="1100" dirty="0" smtClean="0">
              <a:sym typeface="Symbol" pitchFamily="18" charset="2"/>
            </a:endParaRPr>
          </a:p>
          <a:p>
            <a:endParaRPr lang="nb-NO" sz="1100" dirty="0" smtClean="0">
              <a:sym typeface="Symbol" pitchFamily="18" charset="2"/>
            </a:endParaRPr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r>
              <a:rPr lang="nb-NO" sz="2900" dirty="0" smtClean="0"/>
              <a:t>  </a:t>
            </a:r>
            <a:r>
              <a:rPr lang="nb-NO" sz="2900" dirty="0" smtClean="0"/>
              <a:t>                      </a:t>
            </a:r>
            <a:r>
              <a:rPr lang="nb-NO" sz="2900" dirty="0" smtClean="0"/>
              <a:t>S*                              </a:t>
            </a:r>
            <a:r>
              <a:rPr lang="nb-NO" sz="2900" dirty="0" smtClean="0"/>
              <a:t>                                                                    </a:t>
            </a:r>
            <a:r>
              <a:rPr lang="nb-NO" sz="2900" dirty="0" smtClean="0">
                <a:sym typeface="Symbol" pitchFamily="18" charset="2"/>
              </a:rPr>
              <a:t>             </a:t>
            </a:r>
            <a:r>
              <a:rPr lang="nb-NO" sz="2900" dirty="0" smtClean="0">
                <a:sym typeface="Symbol" pitchFamily="18" charset="2"/>
              </a:rPr>
              <a:t>                            </a:t>
            </a:r>
            <a:r>
              <a:rPr lang="nb-NO" sz="2900" dirty="0" err="1" smtClean="0">
                <a:sym typeface="Symbol" pitchFamily="18" charset="2"/>
              </a:rPr>
              <a:t></a:t>
            </a:r>
            <a:r>
              <a:rPr lang="nb-NO" sz="2900" dirty="0" smtClean="0"/>
              <a:t> </a:t>
            </a:r>
          </a:p>
          <a:p>
            <a:endParaRPr lang="nb-NO" sz="1100" dirty="0" smtClean="0"/>
          </a:p>
          <a:p>
            <a:endParaRPr lang="nb-NO" sz="1100" dirty="0" smtClean="0"/>
          </a:p>
          <a:p>
            <a:r>
              <a:rPr lang="nb-NO" sz="1100" dirty="0" smtClean="0"/>
              <a:t>                                                                                                                           </a:t>
            </a:r>
            <a:endParaRPr lang="nb-NO" sz="1100" dirty="0" smtClean="0"/>
          </a:p>
          <a:p>
            <a:r>
              <a:rPr lang="nb-NO" sz="3400" dirty="0" smtClean="0"/>
              <a:t> </a:t>
            </a:r>
            <a:r>
              <a:rPr lang="nb-NO" sz="3400" dirty="0" smtClean="0"/>
              <a:t>                                                                                                                                  </a:t>
            </a:r>
            <a:r>
              <a:rPr lang="nb-NO" sz="3400" dirty="0" smtClean="0"/>
              <a:t>S                                                                                                                               </a:t>
            </a:r>
          </a:p>
        </p:txBody>
      </p:sp>
      <p:sp>
        <p:nvSpPr>
          <p:cNvPr id="4" name="Oval 3"/>
          <p:cNvSpPr/>
          <p:nvPr/>
        </p:nvSpPr>
        <p:spPr>
          <a:xfrm>
            <a:off x="1000125" y="1785938"/>
            <a:ext cx="357188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Oval 4"/>
          <p:cNvSpPr/>
          <p:nvPr/>
        </p:nvSpPr>
        <p:spPr>
          <a:xfrm>
            <a:off x="2286000" y="1785938"/>
            <a:ext cx="357188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1357313" y="1963738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357813" y="1785938"/>
            <a:ext cx="357187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9" name="Oval 8"/>
          <p:cNvSpPr/>
          <p:nvPr/>
        </p:nvSpPr>
        <p:spPr>
          <a:xfrm>
            <a:off x="6858000" y="1785938"/>
            <a:ext cx="357188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0" name="Oval 9"/>
          <p:cNvSpPr/>
          <p:nvPr/>
        </p:nvSpPr>
        <p:spPr>
          <a:xfrm>
            <a:off x="8072438" y="1785938"/>
            <a:ext cx="357187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86438" y="1928813"/>
            <a:ext cx="10715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2"/>
          </p:cNvCxnSpPr>
          <p:nvPr/>
        </p:nvCxnSpPr>
        <p:spPr>
          <a:xfrm flipV="1">
            <a:off x="7215188" y="1963738"/>
            <a:ext cx="8572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071563" y="3214688"/>
            <a:ext cx="357187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9" name="Oval 18"/>
          <p:cNvSpPr/>
          <p:nvPr/>
        </p:nvSpPr>
        <p:spPr>
          <a:xfrm>
            <a:off x="2357438" y="3214688"/>
            <a:ext cx="357187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0" name="Oval 19"/>
          <p:cNvSpPr/>
          <p:nvPr/>
        </p:nvSpPr>
        <p:spPr>
          <a:xfrm>
            <a:off x="5000625" y="3357563"/>
            <a:ext cx="357188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1" name="Oval 20"/>
          <p:cNvSpPr/>
          <p:nvPr/>
        </p:nvSpPr>
        <p:spPr>
          <a:xfrm>
            <a:off x="6000750" y="3929063"/>
            <a:ext cx="357188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2" name="Oval 21"/>
          <p:cNvSpPr/>
          <p:nvPr/>
        </p:nvSpPr>
        <p:spPr>
          <a:xfrm>
            <a:off x="6000750" y="2786063"/>
            <a:ext cx="357188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3" name="Oval 22"/>
          <p:cNvSpPr/>
          <p:nvPr/>
        </p:nvSpPr>
        <p:spPr>
          <a:xfrm>
            <a:off x="7215188" y="3929063"/>
            <a:ext cx="357187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4" name="Oval 23"/>
          <p:cNvSpPr/>
          <p:nvPr/>
        </p:nvSpPr>
        <p:spPr>
          <a:xfrm>
            <a:off x="7215188" y="2786063"/>
            <a:ext cx="357187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5" name="Oval 24"/>
          <p:cNvSpPr/>
          <p:nvPr/>
        </p:nvSpPr>
        <p:spPr>
          <a:xfrm>
            <a:off x="8072438" y="3286125"/>
            <a:ext cx="357187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27" name="Straight Arrow Connector 26"/>
          <p:cNvCxnSpPr>
            <a:stCxn id="18" idx="6"/>
            <a:endCxn id="19" idx="2"/>
          </p:cNvCxnSpPr>
          <p:nvPr/>
        </p:nvCxnSpPr>
        <p:spPr>
          <a:xfrm>
            <a:off x="1428750" y="3429000"/>
            <a:ext cx="928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57938" y="3000375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3" idx="2"/>
          </p:cNvCxnSpPr>
          <p:nvPr/>
        </p:nvCxnSpPr>
        <p:spPr>
          <a:xfrm>
            <a:off x="6357938" y="4143375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357813" y="3071813"/>
            <a:ext cx="64293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5" idx="3"/>
          </p:cNvCxnSpPr>
          <p:nvPr/>
        </p:nvCxnSpPr>
        <p:spPr>
          <a:xfrm flipV="1">
            <a:off x="7572375" y="3651250"/>
            <a:ext cx="552450" cy="492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1" idx="2"/>
          </p:cNvCxnSpPr>
          <p:nvPr/>
        </p:nvCxnSpPr>
        <p:spPr>
          <a:xfrm>
            <a:off x="5357813" y="3786188"/>
            <a:ext cx="64293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6"/>
            <a:endCxn id="25" idx="1"/>
          </p:cNvCxnSpPr>
          <p:nvPr/>
        </p:nvCxnSpPr>
        <p:spPr>
          <a:xfrm>
            <a:off x="7572375" y="3000375"/>
            <a:ext cx="552450" cy="34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071563" y="53578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41" name="Oval 40"/>
          <p:cNvSpPr/>
          <p:nvPr/>
        </p:nvSpPr>
        <p:spPr>
          <a:xfrm>
            <a:off x="2357438" y="53578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42" name="Oval 41"/>
          <p:cNvSpPr/>
          <p:nvPr/>
        </p:nvSpPr>
        <p:spPr>
          <a:xfrm>
            <a:off x="6643688" y="53578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43" name="Oval 42"/>
          <p:cNvSpPr/>
          <p:nvPr/>
        </p:nvSpPr>
        <p:spPr>
          <a:xfrm>
            <a:off x="5000625" y="53578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44" name="Oval 43"/>
          <p:cNvSpPr/>
          <p:nvPr/>
        </p:nvSpPr>
        <p:spPr>
          <a:xfrm>
            <a:off x="8215313" y="53578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46" name="Straight Arrow Connector 45"/>
          <p:cNvCxnSpPr>
            <a:stCxn id="40" idx="6"/>
            <a:endCxn id="41" idx="2"/>
          </p:cNvCxnSpPr>
          <p:nvPr/>
        </p:nvCxnSpPr>
        <p:spPr>
          <a:xfrm>
            <a:off x="1500188" y="5572125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6"/>
            <a:endCxn id="42" idx="2"/>
          </p:cNvCxnSpPr>
          <p:nvPr/>
        </p:nvCxnSpPr>
        <p:spPr>
          <a:xfrm>
            <a:off x="5429250" y="5572125"/>
            <a:ext cx="1214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4" idx="2"/>
          </p:cNvCxnSpPr>
          <p:nvPr/>
        </p:nvCxnSpPr>
        <p:spPr>
          <a:xfrm>
            <a:off x="7143750" y="5572125"/>
            <a:ext cx="10715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6299200" y="5740400"/>
            <a:ext cx="1127125" cy="323850"/>
          </a:xfrm>
          <a:custGeom>
            <a:avLst/>
            <a:gdLst>
              <a:gd name="connsiteX0" fmla="*/ 371007 w 1126761"/>
              <a:gd name="connsiteY0" fmla="*/ 8745 h 323538"/>
              <a:gd name="connsiteX1" fmla="*/ 108679 w 1126761"/>
              <a:gd name="connsiteY1" fmla="*/ 278568 h 323538"/>
              <a:gd name="connsiteX2" fmla="*/ 1023079 w 1126761"/>
              <a:gd name="connsiteY2" fmla="*/ 278568 h 323538"/>
              <a:gd name="connsiteX3" fmla="*/ 730771 w 1126761"/>
              <a:gd name="connsiteY3" fmla="*/ 38725 h 323538"/>
              <a:gd name="connsiteX4" fmla="*/ 730771 w 1126761"/>
              <a:gd name="connsiteY4" fmla="*/ 46220 h 32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761" h="323538">
                <a:moveTo>
                  <a:pt x="371007" y="8745"/>
                </a:moveTo>
                <a:cubicBezTo>
                  <a:pt x="185503" y="121171"/>
                  <a:pt x="0" y="233598"/>
                  <a:pt x="108679" y="278568"/>
                </a:cubicBezTo>
                <a:cubicBezTo>
                  <a:pt x="217358" y="323538"/>
                  <a:pt x="919397" y="318542"/>
                  <a:pt x="1023079" y="278568"/>
                </a:cubicBezTo>
                <a:cubicBezTo>
                  <a:pt x="1126761" y="238594"/>
                  <a:pt x="779489" y="77450"/>
                  <a:pt x="730771" y="38725"/>
                </a:cubicBezTo>
                <a:cubicBezTo>
                  <a:pt x="682053" y="0"/>
                  <a:pt x="706412" y="23110"/>
                  <a:pt x="730771" y="462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Fra NFA til REG</a:t>
            </a:r>
            <a:endParaRPr lang="nb-NO" dirty="0"/>
          </a:p>
        </p:txBody>
      </p:sp>
      <p:sp>
        <p:nvSpPr>
          <p:cNvPr id="26626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Rød tilstand og </a:t>
            </a:r>
            <a:r>
              <a:rPr lang="nb-NO" smtClean="0"/>
              <a:t>alle </a:t>
            </a:r>
            <a:r>
              <a:rPr lang="nb-NO" smtClean="0"/>
              <a:t>par</a:t>
            </a:r>
            <a:endParaRPr lang="nb-NO" dirty="0" smtClean="0"/>
          </a:p>
          <a:p>
            <a:r>
              <a:rPr lang="nb-NO" sz="1100" dirty="0" smtClean="0"/>
              <a:t>                                                                 U</a:t>
            </a:r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r>
              <a:rPr lang="nb-NO" sz="1100" dirty="0" smtClean="0"/>
              <a:t>                                                 T                             </a:t>
            </a:r>
            <a:r>
              <a:rPr lang="nb-NO" sz="1100" dirty="0" smtClean="0"/>
              <a:t>                                  </a:t>
            </a:r>
            <a:r>
              <a:rPr lang="nb-NO" sz="1100" dirty="0" smtClean="0"/>
              <a:t>V</a:t>
            </a:r>
          </a:p>
          <a:p>
            <a:endParaRPr lang="nb-NO" sz="1100" dirty="0" smtClean="0"/>
          </a:p>
          <a:p>
            <a:r>
              <a:rPr lang="nb-NO" sz="1100" dirty="0" smtClean="0"/>
              <a:t> </a:t>
            </a:r>
          </a:p>
          <a:p>
            <a:r>
              <a:rPr lang="nb-NO" sz="1100" dirty="0" smtClean="0"/>
              <a:t>                                                            </a:t>
            </a:r>
            <a:r>
              <a:rPr lang="nb-NO" sz="1100" dirty="0" smtClean="0"/>
              <a:t>                       </a:t>
            </a:r>
            <a:r>
              <a:rPr lang="nb-NO" sz="1100" dirty="0" smtClean="0"/>
              <a:t>S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Erstattes med</a:t>
            </a:r>
          </a:p>
          <a:p>
            <a:endParaRPr lang="nb-NO" sz="1400" dirty="0" smtClean="0"/>
          </a:p>
          <a:p>
            <a:pPr>
              <a:buFont typeface="Wingdings 3" pitchFamily="18" charset="2"/>
              <a:buNone/>
            </a:pPr>
            <a:r>
              <a:rPr lang="nb-NO" sz="1200" dirty="0" smtClean="0"/>
              <a:t>                                               </a:t>
            </a:r>
          </a:p>
          <a:p>
            <a:pPr>
              <a:buFont typeface="Wingdings 3" pitchFamily="18" charset="2"/>
              <a:buNone/>
            </a:pPr>
            <a:endParaRPr lang="nb-NO" sz="1200" dirty="0" smtClean="0"/>
          </a:p>
          <a:p>
            <a:pPr>
              <a:buFont typeface="Wingdings 3" pitchFamily="18" charset="2"/>
              <a:buNone/>
            </a:pPr>
            <a:r>
              <a:rPr lang="nb-NO" sz="1200" dirty="0" smtClean="0"/>
              <a:t>                                                      S  </a:t>
            </a:r>
            <a:r>
              <a:rPr lang="nb-NO" sz="1200" dirty="0" smtClean="0">
                <a:sym typeface="Symbol" pitchFamily="18" charset="2"/>
              </a:rPr>
              <a:t>  (T U* V)</a:t>
            </a:r>
            <a:endParaRPr lang="nb-NO" sz="1200" dirty="0" smtClean="0"/>
          </a:p>
        </p:txBody>
      </p:sp>
      <p:sp>
        <p:nvSpPr>
          <p:cNvPr id="4" name="Oval 3"/>
          <p:cNvSpPr/>
          <p:nvPr/>
        </p:nvSpPr>
        <p:spPr>
          <a:xfrm>
            <a:off x="2143125" y="350043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Oval 4"/>
          <p:cNvSpPr/>
          <p:nvPr/>
        </p:nvSpPr>
        <p:spPr>
          <a:xfrm>
            <a:off x="3714750" y="2214563"/>
            <a:ext cx="285750" cy="2857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5429250" y="357187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7" name="Oval 6"/>
          <p:cNvSpPr/>
          <p:nvPr/>
        </p:nvSpPr>
        <p:spPr>
          <a:xfrm>
            <a:off x="5929313" y="550068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8" name="Oval 7"/>
          <p:cNvSpPr/>
          <p:nvPr/>
        </p:nvSpPr>
        <p:spPr>
          <a:xfrm>
            <a:off x="2286000" y="550068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00313" y="3643313"/>
            <a:ext cx="2928937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3"/>
          </p:cNvCxnSpPr>
          <p:nvPr/>
        </p:nvCxnSpPr>
        <p:spPr>
          <a:xfrm flipV="1">
            <a:off x="2357438" y="2459038"/>
            <a:ext cx="1398587" cy="104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00500" y="2428875"/>
            <a:ext cx="142875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71750" y="5643563"/>
            <a:ext cx="33575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349625" y="2085975"/>
            <a:ext cx="1131888" cy="185738"/>
          </a:xfrm>
          <a:custGeom>
            <a:avLst/>
            <a:gdLst>
              <a:gd name="connsiteX0" fmla="*/ 361013 w 1131757"/>
              <a:gd name="connsiteY0" fmla="*/ 162394 h 184879"/>
              <a:gd name="connsiteX1" fmla="*/ 113675 w 1131757"/>
              <a:gd name="connsiteY1" fmla="*/ 19987 h 184879"/>
              <a:gd name="connsiteX2" fmla="*/ 1043065 w 1131757"/>
              <a:gd name="connsiteY2" fmla="*/ 42472 h 184879"/>
              <a:gd name="connsiteX3" fmla="*/ 645826 w 1131757"/>
              <a:gd name="connsiteY3" fmla="*/ 184879 h 18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1757" h="184879">
                <a:moveTo>
                  <a:pt x="361013" y="162394"/>
                </a:moveTo>
                <a:cubicBezTo>
                  <a:pt x="180506" y="101184"/>
                  <a:pt x="0" y="39974"/>
                  <a:pt x="113675" y="19987"/>
                </a:cubicBezTo>
                <a:cubicBezTo>
                  <a:pt x="227350" y="0"/>
                  <a:pt x="954373" y="14990"/>
                  <a:pt x="1043065" y="42472"/>
                </a:cubicBezTo>
                <a:cubicBezTo>
                  <a:pt x="1131757" y="69954"/>
                  <a:pt x="888791" y="127416"/>
                  <a:pt x="645826" y="18487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Minimalisering av DFA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/>
          <a:lstStyle/>
          <a:p>
            <a:r>
              <a:rPr lang="nb-NO" b="1" dirty="0" smtClean="0"/>
              <a:t>Gitt en DFA  K . Vi skal lage en DFA L som gjør det samme som  K  men er av minimal størrelse.</a:t>
            </a:r>
            <a:endParaRPr lang="nb-NO" dirty="0" smtClean="0"/>
          </a:p>
          <a:p>
            <a:r>
              <a:rPr lang="nb-NO" dirty="0" smtClean="0"/>
              <a:t>Begreper: ”gjør det samme”, ”ekvivalente tilstander”, ”n-ekvivalente tilstander”</a:t>
            </a:r>
          </a:p>
          <a:p>
            <a:r>
              <a:rPr lang="nb-NO" dirty="0" smtClean="0"/>
              <a:t>Stryk uoppnåelige tilstander</a:t>
            </a:r>
          </a:p>
          <a:p>
            <a:r>
              <a:rPr lang="nb-NO" dirty="0" smtClean="0"/>
              <a:t>Finn 0-ekvivalente par, n-ekvivalente par</a:t>
            </a:r>
          </a:p>
          <a:p>
            <a:r>
              <a:rPr lang="nb-NO" dirty="0" smtClean="0"/>
              <a:t>Finn ekvivalente par</a:t>
            </a:r>
          </a:p>
          <a:p>
            <a:r>
              <a:rPr lang="nb-NO" dirty="0" smtClean="0"/>
              <a:t>Slå sammen de ekvivalente parene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Beregning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err="1" smtClean="0"/>
              <a:t>Pumpelemma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Inputstringen gir en sti gjennom automaten</a:t>
            </a:r>
          </a:p>
          <a:p>
            <a:pPr eaLnBrk="1" hangingPunct="1"/>
            <a:r>
              <a:rPr lang="nb-NO" smtClean="0"/>
              <a:t>Om inputstringen er lengre enn antall tilstander, må stien gå i en ring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Brukes til å vise at parentesspråket er ikke regulært – kan ikke avgjøres med en endelig tilstandsautomat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smtClean="0"/>
              <a:t>Parentesspråket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28625" y="1428750"/>
            <a:ext cx="8229600" cy="4525963"/>
          </a:xfrm>
        </p:spPr>
        <p:txBody>
          <a:bodyPr/>
          <a:lstStyle/>
          <a:p>
            <a:pPr eaLnBrk="1" hangingPunct="1"/>
            <a:r>
              <a:rPr lang="nb-NO" smtClean="0"/>
              <a:t>PDA</a:t>
            </a:r>
          </a:p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CFG</a:t>
            </a:r>
          </a:p>
          <a:p>
            <a:pPr lvl="1" eaLnBrk="1" hangingPunct="1"/>
            <a:r>
              <a:rPr lang="nb-NO" smtClean="0"/>
              <a:t>   S  </a:t>
            </a:r>
            <a:r>
              <a:rPr lang="nb-NO" smtClean="0">
                <a:sym typeface="Symbol" pitchFamily="18" charset="2"/>
              </a:rPr>
              <a:t> 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   S    S S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   S    (S)</a:t>
            </a:r>
            <a:endParaRPr lang="nb-NO" smtClean="0"/>
          </a:p>
          <a:p>
            <a:pPr eaLnBrk="1" hangingPunct="1"/>
            <a:endParaRPr lang="nb-NO" smtClean="0"/>
          </a:p>
        </p:txBody>
      </p:sp>
      <p:sp>
        <p:nvSpPr>
          <p:cNvPr id="4" name="Oval 3"/>
          <p:cNvSpPr/>
          <p:nvPr/>
        </p:nvSpPr>
        <p:spPr>
          <a:xfrm>
            <a:off x="1857375" y="2357438"/>
            <a:ext cx="642938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Oval 4"/>
          <p:cNvSpPr/>
          <p:nvPr/>
        </p:nvSpPr>
        <p:spPr>
          <a:xfrm>
            <a:off x="3786188" y="2357438"/>
            <a:ext cx="642937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6" name="Donut 5"/>
          <p:cNvSpPr/>
          <p:nvPr/>
        </p:nvSpPr>
        <p:spPr>
          <a:xfrm>
            <a:off x="5857875" y="2286000"/>
            <a:ext cx="714375" cy="714375"/>
          </a:xfrm>
          <a:prstGeom prst="donut">
            <a:avLst>
              <a:gd name="adj" fmla="val 7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57313" y="2714625"/>
            <a:ext cx="428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71750" y="2714625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00563" y="2714625"/>
            <a:ext cx="1285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438525" y="2249488"/>
            <a:ext cx="1257300" cy="179387"/>
          </a:xfrm>
          <a:custGeom>
            <a:avLst/>
            <a:gdLst>
              <a:gd name="connsiteX0" fmla="*/ 384748 w 1257925"/>
              <a:gd name="connsiteY0" fmla="*/ 178633 h 178633"/>
              <a:gd name="connsiteX1" fmla="*/ 122420 w 1257925"/>
              <a:gd name="connsiteY1" fmla="*/ 43721 h 178633"/>
              <a:gd name="connsiteX2" fmla="*/ 1119266 w 1257925"/>
              <a:gd name="connsiteY2" fmla="*/ 21236 h 178633"/>
              <a:gd name="connsiteX3" fmla="*/ 954374 w 1257925"/>
              <a:gd name="connsiteY3" fmla="*/ 171137 h 17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7925" h="178633">
                <a:moveTo>
                  <a:pt x="384748" y="178633"/>
                </a:moveTo>
                <a:cubicBezTo>
                  <a:pt x="192374" y="124293"/>
                  <a:pt x="0" y="69954"/>
                  <a:pt x="122420" y="43721"/>
                </a:cubicBezTo>
                <a:cubicBezTo>
                  <a:pt x="244840" y="17488"/>
                  <a:pt x="980607" y="0"/>
                  <a:pt x="1119266" y="21236"/>
                </a:cubicBezTo>
                <a:cubicBezTo>
                  <a:pt x="1257925" y="42472"/>
                  <a:pt x="1106149" y="106804"/>
                  <a:pt x="954374" y="1711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5" name="Freeform 14"/>
          <p:cNvSpPr/>
          <p:nvPr/>
        </p:nvSpPr>
        <p:spPr>
          <a:xfrm>
            <a:off x="3500438" y="2952750"/>
            <a:ext cx="1268412" cy="182563"/>
          </a:xfrm>
          <a:custGeom>
            <a:avLst/>
            <a:gdLst>
              <a:gd name="connsiteX0" fmla="*/ 382248 w 1269167"/>
              <a:gd name="connsiteY0" fmla="*/ 29981 h 182380"/>
              <a:gd name="connsiteX1" fmla="*/ 127416 w 1269167"/>
              <a:gd name="connsiteY1" fmla="*/ 164892 h 182380"/>
              <a:gd name="connsiteX2" fmla="*/ 1146747 w 1269167"/>
              <a:gd name="connsiteY2" fmla="*/ 134912 h 182380"/>
              <a:gd name="connsiteX3" fmla="*/ 861934 w 1269167"/>
              <a:gd name="connsiteY3" fmla="*/ 0 h 18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9167" h="182380">
                <a:moveTo>
                  <a:pt x="382248" y="29981"/>
                </a:moveTo>
                <a:cubicBezTo>
                  <a:pt x="191124" y="88692"/>
                  <a:pt x="0" y="147404"/>
                  <a:pt x="127416" y="164892"/>
                </a:cubicBezTo>
                <a:cubicBezTo>
                  <a:pt x="254832" y="182380"/>
                  <a:pt x="1024327" y="162394"/>
                  <a:pt x="1146747" y="134912"/>
                </a:cubicBezTo>
                <a:cubicBezTo>
                  <a:pt x="1269167" y="107430"/>
                  <a:pt x="1065550" y="53715"/>
                  <a:pt x="86193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8684" name="TextBox 16"/>
          <p:cNvSpPr txBox="1">
            <a:spLocks noChangeArrowheads="1"/>
          </p:cNvSpPr>
          <p:nvPr/>
        </p:nvSpPr>
        <p:spPr bwMode="auto">
          <a:xfrm>
            <a:off x="3714750" y="2000250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(,</a:t>
            </a:r>
            <a:r>
              <a:rPr lang="nb-NO">
                <a:sym typeface="Symbol" pitchFamily="18" charset="2"/>
              </a:rPr>
              <a:t></a:t>
            </a:r>
            <a:r>
              <a:rPr lang="nb-NO"/>
              <a:t>;(</a:t>
            </a:r>
          </a:p>
        </p:txBody>
      </p:sp>
      <p:sp>
        <p:nvSpPr>
          <p:cNvPr id="28685" name="TextBox 17"/>
          <p:cNvSpPr txBox="1">
            <a:spLocks noChangeArrowheads="1"/>
          </p:cNvSpPr>
          <p:nvPr/>
        </p:nvSpPr>
        <p:spPr bwMode="auto">
          <a:xfrm>
            <a:off x="3786188" y="307181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),(;</a:t>
            </a:r>
            <a:r>
              <a:rPr lang="nb-NO">
                <a:sym typeface="Symbol" pitchFamily="18" charset="2"/>
              </a:rPr>
              <a:t></a:t>
            </a:r>
            <a:endParaRPr lang="nb-NO"/>
          </a:p>
        </p:txBody>
      </p:sp>
      <p:sp>
        <p:nvSpPr>
          <p:cNvPr id="28686" name="TextBox 18"/>
          <p:cNvSpPr txBox="1">
            <a:spLocks noChangeArrowheads="1"/>
          </p:cNvSpPr>
          <p:nvPr/>
        </p:nvSpPr>
        <p:spPr bwMode="auto">
          <a:xfrm>
            <a:off x="2714625" y="2714625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>
                <a:sym typeface="Symbol" pitchFamily="18" charset="2"/>
              </a:rPr>
              <a:t>,;</a:t>
            </a:r>
            <a:endParaRPr lang="nb-NO"/>
          </a:p>
        </p:txBody>
      </p:sp>
      <p:sp>
        <p:nvSpPr>
          <p:cNvPr id="28687" name="TextBox 19"/>
          <p:cNvSpPr txBox="1">
            <a:spLocks noChangeArrowheads="1"/>
          </p:cNvSpPr>
          <p:nvPr/>
        </p:nvSpPr>
        <p:spPr bwMode="auto">
          <a:xfrm>
            <a:off x="4857750" y="2714625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sym typeface="Symbol" pitchFamily="18" charset="2"/>
              </a:rPr>
              <a:t>,; 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Simulering av NFA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Et symbol  -  en unær funksjon</a:t>
            </a:r>
          </a:p>
          <a:p>
            <a:r>
              <a:rPr lang="nb-NO" smtClean="0"/>
              <a:t>En tilstand –  en unær relasjon</a:t>
            </a:r>
          </a:p>
          <a:p>
            <a:r>
              <a:rPr lang="nb-NO" smtClean="0"/>
              <a:t>Transisjon  P til Q ved lesing av symbol  a</a:t>
            </a:r>
          </a:p>
          <a:p>
            <a:pPr lvl="1"/>
            <a:r>
              <a:rPr lang="nb-NO" smtClean="0">
                <a:sym typeface="Symbol" pitchFamily="18" charset="2"/>
              </a:rPr>
              <a:t>x ( P(x)  Q(x) )</a:t>
            </a:r>
          </a:p>
          <a:p>
            <a:pPr lvl="1"/>
            <a:r>
              <a:rPr lang="nb-NO" smtClean="0">
                <a:sym typeface="Symbol" pitchFamily="18" charset="2"/>
              </a:rPr>
              <a:t>Konjunksjon av disse gir   </a:t>
            </a:r>
            <a:r>
              <a:rPr lang="nb-NO" smtClean="0">
                <a:solidFill>
                  <a:schemeClr val="accent2"/>
                </a:solidFill>
                <a:sym typeface="Symbol" pitchFamily="18" charset="2"/>
              </a:rPr>
              <a:t>TRANSISJON</a:t>
            </a:r>
          </a:p>
          <a:p>
            <a:r>
              <a:rPr lang="nb-NO" smtClean="0">
                <a:sym typeface="Symbol" pitchFamily="18" charset="2"/>
              </a:rPr>
              <a:t>Startstring  t  gir utsagn   </a:t>
            </a:r>
            <a:r>
              <a:rPr lang="nb-NO" smtClean="0">
                <a:solidFill>
                  <a:schemeClr val="accent2"/>
                </a:solidFill>
                <a:sym typeface="Symbol" pitchFamily="18" charset="2"/>
              </a:rPr>
              <a:t>START(t)</a:t>
            </a:r>
          </a:p>
          <a:p>
            <a:r>
              <a:rPr lang="nb-NO" smtClean="0">
                <a:sym typeface="Symbol" pitchFamily="18" charset="2"/>
              </a:rPr>
              <a:t>Finale tilstander gir utsagn  </a:t>
            </a:r>
            <a:r>
              <a:rPr lang="nb-NO" smtClean="0">
                <a:solidFill>
                  <a:schemeClr val="accent2"/>
                </a:solidFill>
                <a:sym typeface="Symbol" pitchFamily="18" charset="2"/>
              </a:rPr>
              <a:t>FINAL</a:t>
            </a:r>
          </a:p>
          <a:p>
            <a:r>
              <a:rPr lang="nb-NO" smtClean="0">
                <a:sym typeface="Symbol" pitchFamily="18" charset="2"/>
              </a:rPr>
              <a:t>Får simuleringsutsagn</a:t>
            </a:r>
          </a:p>
          <a:p>
            <a:pPr lvl="1"/>
            <a:r>
              <a:rPr lang="nb-NO" smtClean="0">
                <a:sym typeface="Symbol" pitchFamily="18" charset="2"/>
              </a:rPr>
              <a:t>START(t)    TRANSISJON    FINAL</a:t>
            </a:r>
            <a:endParaRPr lang="nb-NO" smtClean="0"/>
          </a:p>
          <a:p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Simuleringsutsagn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Om t er akseptert, så kan simuleringsutsagnet bevises</a:t>
            </a:r>
          </a:p>
          <a:p>
            <a:pPr lvl="1"/>
            <a:r>
              <a:rPr lang="nb-NO" smtClean="0"/>
              <a:t>Fra beregningen av  t  lages beviset i sekventkalkyle</a:t>
            </a:r>
          </a:p>
          <a:p>
            <a:pPr lvl="1"/>
            <a:endParaRPr lang="nb-NO" smtClean="0"/>
          </a:p>
          <a:p>
            <a:r>
              <a:rPr lang="nb-NO" smtClean="0"/>
              <a:t>Om t er ikke akseptert, så kan simuleringsutsagnet falsifiseres</a:t>
            </a:r>
          </a:p>
          <a:p>
            <a:pPr lvl="1"/>
            <a:r>
              <a:rPr lang="nb-NO" smtClean="0"/>
              <a:t>Lager modell</a:t>
            </a:r>
          </a:p>
          <a:p>
            <a:pPr lvl="2"/>
            <a:r>
              <a:rPr lang="nb-NO" smtClean="0"/>
              <a:t>Univers – alle termer</a:t>
            </a:r>
          </a:p>
          <a:p>
            <a:pPr lvl="2"/>
            <a:r>
              <a:rPr lang="nb-NO" smtClean="0"/>
              <a:t>Atomære utsagn  -  sann om den kan beregnes, usann ellers</a:t>
            </a:r>
          </a:p>
          <a:p>
            <a:pPr lvl="1"/>
            <a:r>
              <a:rPr lang="nb-NO" smtClean="0"/>
              <a:t>Om  t  er ikke akseptert, så får vi falsifikasjon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err="1" smtClean="0"/>
              <a:t>Sekventer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ym typeface="Symbol" pitchFamily="18" charset="2"/>
              </a:rPr>
              <a:t> </a:t>
            </a:r>
            <a:r>
              <a:rPr lang="nb-NO" sz="2000" smtClean="0">
                <a:latin typeface="Adobe Ming Std L" pitchFamily="18" charset="-128"/>
                <a:ea typeface="Adobe Ming Std L" pitchFamily="18" charset="-128"/>
                <a:sym typeface="Symbol" pitchFamily="18" charset="2"/>
              </a:rPr>
              <a:t>├</a:t>
            </a:r>
            <a:r>
              <a:rPr lang="nb-NO" smtClean="0">
                <a:sym typeface="Symbol" pitchFamily="18" charset="2"/>
              </a:rPr>
              <a:t>       multimengder av utsagn</a:t>
            </a:r>
          </a:p>
          <a:p>
            <a:pPr eaLnBrk="1" hangingPunct="1"/>
            <a:endParaRPr lang="nb-NO" smtClean="0">
              <a:sym typeface="Symbol" pitchFamily="18" charset="2"/>
            </a:endParaRPr>
          </a:p>
          <a:p>
            <a:pPr eaLnBrk="1" hangingPunct="1"/>
            <a:r>
              <a:rPr lang="nb-NO" smtClean="0">
                <a:sym typeface="Symbol" pitchFamily="18" charset="2"/>
              </a:rPr>
              <a:t>De to tolkningene av sekventer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Gyldighet :  Om alle  er sanne, så er minst en av 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Falsifikasjon : Alle  sanne og alle   usanne</a:t>
            </a:r>
          </a:p>
          <a:p>
            <a:pPr eaLnBrk="1" hangingPunct="1"/>
            <a:endParaRPr lang="nb-NO" smtClean="0">
              <a:sym typeface="Symbol" pitchFamily="18" charset="2"/>
            </a:endParaRPr>
          </a:p>
          <a:p>
            <a:pPr eaLnBrk="1" hangingPunct="1"/>
            <a:r>
              <a:rPr lang="nb-NO" smtClean="0">
                <a:sym typeface="Symbol" pitchFamily="18" charset="2"/>
              </a:rPr>
              <a:t>De to tolkningene av sekventkalkyle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Syntese : Om alle premisser gyldige, så også konklusjon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Analyse : En falsifikasjon av konklusjonen gir en falsifikasjon for et av premissene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err="1" smtClean="0"/>
              <a:t>Sekventkalkyle</a:t>
            </a:r>
            <a:r>
              <a:rPr lang="nb-NO" dirty="0" smtClean="0"/>
              <a:t> - utsagnslogikk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1500" y="1357313"/>
            <a:ext cx="8229600" cy="4525962"/>
          </a:xfrm>
        </p:spPr>
        <p:txBody>
          <a:bodyPr/>
          <a:lstStyle/>
          <a:p>
            <a:pPr eaLnBrk="1" hangingPunct="1"/>
            <a:r>
              <a:rPr lang="nb-NO" smtClean="0"/>
              <a:t>Aksiom :     </a:t>
            </a:r>
            <a:r>
              <a:rPr lang="nb-NO" smtClean="0">
                <a:sym typeface="Symbol" pitchFamily="18" charset="2"/>
              </a:rPr>
              <a:t>, F </a:t>
            </a:r>
            <a:r>
              <a:rPr lang="nb-NO" sz="2000" smtClean="0">
                <a:latin typeface="Adobe Ming Std L" pitchFamily="18" charset="-128"/>
                <a:ea typeface="Adobe Ming Std L" pitchFamily="18" charset="-128"/>
                <a:sym typeface="Symbol" pitchFamily="18" charset="2"/>
              </a:rPr>
              <a:t>├</a:t>
            </a:r>
            <a:r>
              <a:rPr lang="nb-NO" smtClean="0">
                <a:sym typeface="Symbol" pitchFamily="18" charset="2"/>
              </a:rPr>
              <a:t>  </a:t>
            </a:r>
            <a:r>
              <a:rPr lang="nb-NO" smtClean="0"/>
              <a:t> , F    </a:t>
            </a:r>
          </a:p>
          <a:p>
            <a:pPr lvl="1" eaLnBrk="1" hangingPunct="1"/>
            <a:r>
              <a:rPr lang="nb-NO" smtClean="0"/>
              <a:t>Alltid gyldig, kan ikke falsifiseres</a:t>
            </a:r>
          </a:p>
          <a:p>
            <a:pPr eaLnBrk="1" hangingPunct="1"/>
            <a:r>
              <a:rPr lang="nb-NO" smtClean="0"/>
              <a:t>Regler</a:t>
            </a:r>
          </a:p>
          <a:p>
            <a:pPr eaLnBrk="1" hangingPunct="1"/>
            <a:endParaRPr lang="nb-NO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313" y="2786063"/>
          <a:ext cx="6096000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571768"/>
                <a:gridCol w="2952728"/>
              </a:tblGrid>
              <a:tr h="392908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Antesedent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Suksedent</a:t>
                      </a:r>
                      <a:endParaRPr lang="nb-NO" dirty="0"/>
                    </a:p>
                  </a:txBody>
                  <a:tcPr/>
                </a:tc>
              </a:tr>
              <a:tr h="687591">
                <a:tc>
                  <a:txBody>
                    <a:bodyPr/>
                    <a:lstStyle/>
                    <a:p>
                      <a:r>
                        <a:rPr lang="nb-NO" dirty="0" smtClean="0">
                          <a:sym typeface="Symbol"/>
                        </a:rPr>
                        <a:t>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, F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, F 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, F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endParaRPr lang="nb-NO" u="sng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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r>
                        <a:rPr lang="nb-NO" dirty="0" smtClean="0"/>
                        <a:t> , </a:t>
                      </a:r>
                      <a:r>
                        <a:rPr lang="nb-NO" dirty="0" smtClean="0">
                          <a:sym typeface="Symbol"/>
                        </a:rPr>
                        <a:t></a:t>
                      </a:r>
                      <a:r>
                        <a:rPr lang="nb-NO" dirty="0" smtClean="0"/>
                        <a:t>F  </a:t>
                      </a:r>
                      <a:endParaRPr lang="nb-NO" dirty="0"/>
                    </a:p>
                  </a:txBody>
                  <a:tcPr/>
                </a:tc>
              </a:tr>
              <a:tr h="687591">
                <a:tc>
                  <a:txBody>
                    <a:bodyPr/>
                    <a:lstStyle/>
                    <a:p>
                      <a:r>
                        <a:rPr lang="nb-NO" dirty="0" smtClean="0">
                          <a:sym typeface="Symbol"/>
                        </a:rPr>
                        <a:t>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, F , G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, F  G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, F      </a:t>
                      </a:r>
                      <a:r>
                        <a:rPr lang="nb-NO" u="sng" dirty="0" smtClean="0">
                          <a:sym typeface="Symbol"/>
                        </a:rPr>
                        <a:t>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, G </a:t>
                      </a:r>
                    </a:p>
                    <a:p>
                      <a:pPr algn="ctr"/>
                      <a:r>
                        <a:rPr lang="nb-NO" dirty="0" smtClean="0">
                          <a:sym typeface="Symbol"/>
                        </a:rPr>
                        <a:t>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r>
                        <a:rPr lang="nb-NO" dirty="0" smtClean="0"/>
                        <a:t> , F </a:t>
                      </a:r>
                      <a:r>
                        <a:rPr lang="nb-NO" dirty="0" smtClean="0">
                          <a:sym typeface="Symbol"/>
                        </a:rPr>
                        <a:t> G</a:t>
                      </a:r>
                      <a:endParaRPr lang="nb-NO" u="sng" dirty="0"/>
                    </a:p>
                  </a:txBody>
                  <a:tcPr/>
                </a:tc>
              </a:tr>
              <a:tr h="687591">
                <a:tc>
                  <a:txBody>
                    <a:bodyPr/>
                    <a:lstStyle/>
                    <a:p>
                      <a:r>
                        <a:rPr lang="nb-NO" dirty="0" smtClean="0">
                          <a:sym typeface="Symbol"/>
                        </a:rPr>
                        <a:t>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, F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    </a:t>
                      </a:r>
                      <a:r>
                        <a:rPr lang="nb-NO" u="sng" dirty="0" smtClean="0">
                          <a:sym typeface="Symbol"/>
                        </a:rPr>
                        <a:t>, G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, F  G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endParaRPr lang="nb-NO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, F , G</a:t>
                      </a:r>
                    </a:p>
                    <a:p>
                      <a:pPr algn="ctr"/>
                      <a:r>
                        <a:rPr lang="nb-NO" dirty="0" smtClean="0">
                          <a:sym typeface="Symbol"/>
                        </a:rPr>
                        <a:t>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r>
                        <a:rPr lang="nb-NO" dirty="0" smtClean="0"/>
                        <a:t> , F </a:t>
                      </a:r>
                      <a:r>
                        <a:rPr lang="nb-NO" dirty="0" smtClean="0">
                          <a:sym typeface="Symbol"/>
                        </a:rPr>
                        <a:t> G</a:t>
                      </a:r>
                      <a:endParaRPr lang="nb-NO" dirty="0"/>
                    </a:p>
                  </a:txBody>
                  <a:tcPr/>
                </a:tc>
              </a:tr>
              <a:tr h="687591">
                <a:tc>
                  <a:txBody>
                    <a:bodyPr/>
                    <a:lstStyle/>
                    <a:p>
                      <a:r>
                        <a:rPr lang="nb-NO" dirty="0" smtClean="0">
                          <a:sym typeface="Symbol"/>
                        </a:rPr>
                        <a:t>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, F    </a:t>
                      </a:r>
                      <a:r>
                        <a:rPr lang="nb-NO" u="sng" dirty="0" smtClean="0">
                          <a:sym typeface="Symbol"/>
                        </a:rPr>
                        <a:t>, G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, F  G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endParaRPr lang="nb-NO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, F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, G</a:t>
                      </a:r>
                      <a:r>
                        <a:rPr lang="nb-NO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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r>
                        <a:rPr lang="nb-NO" dirty="0" smtClean="0"/>
                        <a:t> , F </a:t>
                      </a:r>
                      <a:r>
                        <a:rPr lang="nb-NO" dirty="0" smtClean="0">
                          <a:sym typeface="Symbol"/>
                        </a:rPr>
                        <a:t> G</a:t>
                      </a:r>
                      <a:endParaRPr lang="nb-NO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err="1" smtClean="0"/>
              <a:t>Sekventkalkyle</a:t>
            </a:r>
            <a:r>
              <a:rPr lang="nb-NO" dirty="0" smtClean="0"/>
              <a:t> – første orden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Regler</a:t>
            </a:r>
          </a:p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Betingelser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-antesedent, -suksedent : t  en term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-suksedent, -antesedent : a en </a:t>
            </a:r>
            <a:r>
              <a:rPr lang="nb-NO" smtClean="0">
                <a:solidFill>
                  <a:srgbClr val="FF0000"/>
                </a:solidFill>
                <a:sym typeface="Symbol" pitchFamily="18" charset="2"/>
              </a:rPr>
              <a:t>fersk</a:t>
            </a:r>
            <a:r>
              <a:rPr lang="nb-NO" smtClean="0">
                <a:sym typeface="Symbol" pitchFamily="18" charset="2"/>
              </a:rPr>
              <a:t> term</a:t>
            </a:r>
            <a:endParaRPr lang="nb-NO" smtClean="0"/>
          </a:p>
          <a:p>
            <a:pPr lvl="1" eaLnBrk="1" hangingPunct="1"/>
            <a:endParaRPr lang="nb-NO" smtClean="0"/>
          </a:p>
          <a:p>
            <a:pPr lvl="1" eaLnBrk="1" hangingPunct="1"/>
            <a:endParaRPr lang="nb-NO" smtClean="0"/>
          </a:p>
          <a:p>
            <a:pPr eaLnBrk="1" hangingPunct="1"/>
            <a:endParaRPr lang="nb-NO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75" y="2214563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500330"/>
                <a:gridCol w="288129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Antesedent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Suksedent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ym typeface="Symbol"/>
                        </a:rPr>
                        <a:t>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u="sng" dirty="0" smtClean="0">
                          <a:sym typeface="Symbol"/>
                        </a:rPr>
                        <a:t>, </a:t>
                      </a:r>
                      <a:r>
                        <a:rPr lang="nb-NO" u="sng" dirty="0" err="1" smtClean="0">
                          <a:sym typeface="Symbol"/>
                        </a:rPr>
                        <a:t>x</a:t>
                      </a:r>
                      <a:r>
                        <a:rPr lang="nb-NO" u="sng" baseline="0" dirty="0" smtClean="0">
                          <a:sym typeface="Symbol"/>
                        </a:rPr>
                        <a:t> </a:t>
                      </a:r>
                      <a:r>
                        <a:rPr lang="nb-NO" u="sng" dirty="0" err="1" smtClean="0">
                          <a:sym typeface="Symbol"/>
                        </a:rPr>
                        <a:t>Fx</a:t>
                      </a:r>
                      <a:r>
                        <a:rPr lang="nb-NO" u="sng" dirty="0" smtClean="0">
                          <a:sym typeface="Symbol"/>
                        </a:rPr>
                        <a:t>, </a:t>
                      </a:r>
                      <a:r>
                        <a:rPr lang="nb-NO" u="sng" dirty="0" err="1" smtClean="0">
                          <a:sym typeface="Symbol"/>
                        </a:rPr>
                        <a:t>Ft</a:t>
                      </a:r>
                      <a:r>
                        <a:rPr lang="nb-NO" u="sng" dirty="0" smtClean="0">
                          <a:sym typeface="Symbol"/>
                        </a:rPr>
                        <a:t>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endParaRPr lang="nb-NO" u="sng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, </a:t>
                      </a:r>
                      <a:r>
                        <a:rPr lang="nb-NO" dirty="0" err="1" smtClean="0">
                          <a:sym typeface="Symbol"/>
                        </a:rPr>
                        <a:t>x</a:t>
                      </a:r>
                      <a:r>
                        <a:rPr lang="nb-NO" baseline="0" dirty="0" smtClean="0">
                          <a:sym typeface="Symbol"/>
                        </a:rPr>
                        <a:t> </a:t>
                      </a:r>
                      <a:r>
                        <a:rPr lang="nb-NO" dirty="0" err="1" smtClean="0">
                          <a:sym typeface="Symbol"/>
                        </a:rPr>
                        <a:t>Fx</a:t>
                      </a:r>
                      <a:r>
                        <a:rPr lang="nb-NO" dirty="0" smtClean="0">
                          <a:sym typeface="Symbol"/>
                        </a:rPr>
                        <a:t> 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, Fa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, F 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r>
                        <a:rPr lang="nb-NO" dirty="0" smtClean="0"/>
                        <a:t> , </a:t>
                      </a:r>
                      <a:r>
                        <a:rPr lang="nb-NO" dirty="0" err="1" smtClean="0">
                          <a:sym typeface="Symbol"/>
                        </a:rPr>
                        <a:t>x</a:t>
                      </a:r>
                      <a:r>
                        <a:rPr lang="nb-NO" baseline="0" dirty="0" smtClean="0">
                          <a:sym typeface="Symbol"/>
                        </a:rPr>
                        <a:t> </a:t>
                      </a:r>
                      <a:r>
                        <a:rPr lang="nb-NO" dirty="0" err="1" smtClean="0"/>
                        <a:t>Fx</a:t>
                      </a:r>
                      <a:r>
                        <a:rPr lang="nb-NO" dirty="0" smtClean="0"/>
                        <a:t> 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ym typeface="Symbol"/>
                        </a:rPr>
                        <a:t>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, Fa 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endParaRPr lang="nb-NO" u="sng" dirty="0" smtClean="0"/>
                    </a:p>
                    <a:p>
                      <a:pPr algn="ctr"/>
                      <a:r>
                        <a:rPr lang="nb-NO" dirty="0" smtClean="0">
                          <a:sym typeface="Symbol"/>
                        </a:rPr>
                        <a:t>, </a:t>
                      </a:r>
                      <a:r>
                        <a:rPr lang="nb-NO" dirty="0" err="1" smtClean="0">
                          <a:sym typeface="Symbol"/>
                        </a:rPr>
                        <a:t>x</a:t>
                      </a:r>
                      <a:r>
                        <a:rPr lang="nb-NO" dirty="0" smtClean="0">
                          <a:sym typeface="Symbol"/>
                        </a:rPr>
                        <a:t> </a:t>
                      </a:r>
                      <a:r>
                        <a:rPr lang="nb-NO" dirty="0" err="1" smtClean="0">
                          <a:sym typeface="Symbol"/>
                        </a:rPr>
                        <a:t>Fx</a:t>
                      </a:r>
                      <a:r>
                        <a:rPr lang="nb-NO" dirty="0" smtClean="0">
                          <a:sym typeface="Symbol"/>
                        </a:rPr>
                        <a:t> 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u="sng" dirty="0" smtClean="0">
                          <a:sym typeface="Symbol"/>
                        </a:rPr>
                        <a:t></a:t>
                      </a:r>
                      <a:r>
                        <a:rPr lang="nb-NO" sz="1400" u="sng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u="sng" dirty="0" smtClean="0">
                          <a:sym typeface="Symbol"/>
                        </a:rPr>
                        <a:t>  </a:t>
                      </a:r>
                      <a:r>
                        <a:rPr lang="nb-NO" u="sng" dirty="0" smtClean="0"/>
                        <a:t> , </a:t>
                      </a:r>
                      <a:r>
                        <a:rPr lang="nb-NO" u="sng" dirty="0" err="1" smtClean="0">
                          <a:sym typeface="Symbol"/>
                        </a:rPr>
                        <a:t>x</a:t>
                      </a:r>
                      <a:r>
                        <a:rPr lang="nb-NO" u="sng" dirty="0" smtClean="0">
                          <a:sym typeface="Symbol"/>
                        </a:rPr>
                        <a:t> </a:t>
                      </a:r>
                      <a:r>
                        <a:rPr lang="nb-NO" u="sng" dirty="0" err="1" smtClean="0"/>
                        <a:t>Fx</a:t>
                      </a:r>
                      <a:r>
                        <a:rPr lang="nb-NO" u="sng" dirty="0" smtClean="0"/>
                        <a:t> , </a:t>
                      </a:r>
                      <a:r>
                        <a:rPr lang="nb-NO" u="sng" dirty="0" err="1" smtClean="0"/>
                        <a:t>Ft</a:t>
                      </a:r>
                      <a:r>
                        <a:rPr lang="nb-NO" u="sng" dirty="0" smtClean="0"/>
                        <a:t> </a:t>
                      </a:r>
                    </a:p>
                    <a:p>
                      <a:pPr algn="ctr"/>
                      <a:r>
                        <a:rPr lang="nb-NO" dirty="0" smtClean="0">
                          <a:sym typeface="Symbol"/>
                        </a:rPr>
                        <a:t></a:t>
                      </a:r>
                      <a:r>
                        <a:rPr lang="nb-NO" sz="1400" dirty="0" smtClean="0">
                          <a:latin typeface="Adobe Ming Std L"/>
                          <a:ea typeface="Adobe Ming Std L"/>
                          <a:sym typeface="Symbol"/>
                        </a:rPr>
                        <a:t>├</a:t>
                      </a:r>
                      <a:r>
                        <a:rPr lang="nb-NO" dirty="0" smtClean="0">
                          <a:sym typeface="Symbol"/>
                        </a:rPr>
                        <a:t>  </a:t>
                      </a:r>
                      <a:r>
                        <a:rPr lang="nb-NO" dirty="0" smtClean="0"/>
                        <a:t> , </a:t>
                      </a:r>
                      <a:r>
                        <a:rPr lang="nb-NO" dirty="0" smtClean="0">
                          <a:sym typeface="Symbol"/>
                        </a:rPr>
                        <a:t></a:t>
                      </a:r>
                      <a:r>
                        <a:rPr lang="nb-NO" dirty="0" smtClean="0"/>
                        <a:t>F 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err="1" smtClean="0"/>
              <a:t>Terminering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 eaLnBrk="1" hangingPunct="1"/>
            <a:r>
              <a:rPr lang="nb-NO" smtClean="0"/>
              <a:t>Utsagnslogikk</a:t>
            </a:r>
          </a:p>
          <a:p>
            <a:pPr lvl="1" eaLnBrk="1" hangingPunct="1"/>
            <a:r>
              <a:rPr lang="nb-NO" smtClean="0"/>
              <a:t>Hver regel tar vekk et konnektiv</a:t>
            </a:r>
          </a:p>
          <a:p>
            <a:pPr lvl="1" eaLnBrk="1" hangingPunct="1"/>
            <a:r>
              <a:rPr lang="nb-NO" smtClean="0"/>
              <a:t>Analyseprosessen vil stoppe opp</a:t>
            </a:r>
          </a:p>
          <a:p>
            <a:pPr eaLnBrk="1" hangingPunct="1"/>
            <a:r>
              <a:rPr lang="nb-NO" smtClean="0"/>
              <a:t>Første ordens logikk</a:t>
            </a:r>
          </a:p>
          <a:p>
            <a:pPr lvl="1" eaLnBrk="1" hangingPunct="1"/>
            <a:r>
              <a:rPr lang="nb-NO" smtClean="0"/>
              <a:t>Analyseprosessen vil ikke stoppe opp om</a:t>
            </a:r>
          </a:p>
          <a:p>
            <a:pPr lvl="2" eaLnBrk="1" hangingPunct="1"/>
            <a:r>
              <a:rPr lang="nb-NO" smtClean="0"/>
              <a:t>Analyserer </a:t>
            </a:r>
            <a:r>
              <a:rPr lang="nb-NO" smtClean="0">
                <a:sym typeface="Symbol" pitchFamily="18" charset="2"/>
              </a:rPr>
              <a:t>-antesedent eller -suksedent og har funksjonssymboler</a:t>
            </a:r>
          </a:p>
          <a:p>
            <a:pPr lvl="2" eaLnBrk="1" hangingPunct="1"/>
            <a:r>
              <a:rPr lang="nb-NO" smtClean="0">
                <a:sym typeface="Symbol" pitchFamily="18" charset="2"/>
              </a:rPr>
              <a:t>Analyserer  utenfor  i antesedent, eller  utenfor  i suksedent</a:t>
            </a:r>
          </a:p>
          <a:p>
            <a:pPr eaLnBrk="1" hangingPunct="1"/>
            <a:r>
              <a:rPr lang="nb-NO" smtClean="0">
                <a:sym typeface="Symbol" pitchFamily="18" charset="2"/>
              </a:rPr>
              <a:t>Passer på at analyseprosessen blir fair – alt som kan analyseres blir før eller senere analysert (om nødvendig)</a:t>
            </a:r>
            <a:r>
              <a:rPr lang="nb-NO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smtClean="0"/>
              <a:t>Turings analyse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Analyserer en menneskelig beregner som utfører en beregning etter bestemt forskrift</a:t>
            </a:r>
          </a:p>
          <a:p>
            <a:pPr lvl="1" eaLnBrk="1" hangingPunct="1"/>
            <a:r>
              <a:rPr lang="nb-NO" smtClean="0"/>
              <a:t>Eksternt regnemedium – ubegrenset tape</a:t>
            </a:r>
          </a:p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lvl="1" eaLnBrk="1" hangingPunct="1"/>
            <a:r>
              <a:rPr lang="nb-NO" smtClean="0"/>
              <a:t>Endelig alfabet med symboler – inklusive </a:t>
            </a:r>
            <a:r>
              <a:rPr lang="nb-NO" smtClean="0">
                <a:sym typeface="Symbol" pitchFamily="18" charset="2"/>
              </a:rPr>
              <a:t></a:t>
            </a:r>
            <a:endParaRPr lang="nb-NO" smtClean="0"/>
          </a:p>
          <a:p>
            <a:pPr lvl="1" eaLnBrk="1" hangingPunct="1"/>
            <a:endParaRPr lang="nb-NO" smtClean="0"/>
          </a:p>
          <a:p>
            <a:pPr lvl="1" eaLnBrk="1" hangingPunct="1"/>
            <a:r>
              <a:rPr lang="nb-NO" smtClean="0"/>
              <a:t>Beregner – med endelig antall tilstander og som kan</a:t>
            </a:r>
          </a:p>
          <a:p>
            <a:pPr lvl="2" eaLnBrk="1" hangingPunct="1"/>
            <a:r>
              <a:rPr lang="nb-NO" smtClean="0"/>
              <a:t>Lese en rute</a:t>
            </a:r>
          </a:p>
          <a:p>
            <a:pPr lvl="2" eaLnBrk="1" hangingPunct="1"/>
            <a:r>
              <a:rPr lang="nb-NO" smtClean="0"/>
              <a:t>Skrive i en rute</a:t>
            </a:r>
          </a:p>
          <a:p>
            <a:pPr lvl="2" eaLnBrk="1" hangingPunct="1"/>
            <a:r>
              <a:rPr lang="nb-NO" smtClean="0"/>
              <a:t>Bevege seg til neste rute</a:t>
            </a:r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50" y="28575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ym typeface="Symbol"/>
                        </a:rPr>
                        <a:t>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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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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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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ym typeface="Symbol"/>
                        </a:rPr>
                        <a:t></a:t>
                      </a:r>
                      <a:endParaRPr lang="nb-NO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smtClean="0"/>
              <a:t>Maskin 1 – endelig automat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En endelig tilstandsautomat kan sees som en turingmaskin som bare beveger seg i en retning</a:t>
            </a:r>
          </a:p>
          <a:p>
            <a:pPr eaLnBrk="1" hangingPunct="1"/>
            <a:r>
              <a:rPr lang="nb-NO" smtClean="0"/>
              <a:t>Den vil ikke kunne bruke det eksterne regnemediet som ekstra hukommelse</a:t>
            </a:r>
          </a:p>
          <a:p>
            <a:pPr eaLnBrk="1" hangingPunct="1"/>
            <a:r>
              <a:rPr lang="nb-NO" smtClean="0"/>
              <a:t>Mange beregningsoppgaver kan løses med endelige tilstandsautomater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Data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/>
              <a:t>Syntaktiske objekter - endelige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dirty="0" smtClean="0"/>
              <a:t>Mengde          {    }          </a:t>
            </a:r>
            <a:r>
              <a:rPr lang="nb-NO" dirty="0" smtClean="0">
                <a:sym typeface="Symbol"/>
              </a:rPr>
              <a:t>     </a:t>
            </a:r>
            <a:endParaRPr lang="nb-NO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dirty="0" smtClean="0"/>
              <a:t>Multimengde  [    ]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dirty="0" smtClean="0"/>
              <a:t>Liste              &lt;   &gt;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dirty="0" smtClean="0"/>
              <a:t>Symbol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dirty="0" err="1" smtClean="0"/>
              <a:t>String</a:t>
            </a:r>
            <a:r>
              <a:rPr lang="nb-NO" dirty="0" smtClean="0"/>
              <a:t> = Liste av symboler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nb-NO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/>
              <a:t>Vi kan alltid finne ut om to syntaktiske objekter er like eller ulike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/>
              <a:t>Produkt           A </a:t>
            </a:r>
            <a:r>
              <a:rPr lang="nb-NO" dirty="0" smtClean="0">
                <a:sym typeface="Symbol"/>
              </a:rPr>
              <a:t> B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>
                <a:sym typeface="Symbol"/>
              </a:rPr>
              <a:t>Funksjon         A  B</a:t>
            </a:r>
            <a:r>
              <a:rPr lang="nb-NO" dirty="0" smtClean="0"/>
              <a:t>			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smtClean="0"/>
              <a:t>Maskin 2 - Sammenlikning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nb-NO" dirty="0" smtClean="0"/>
              <a:t>Tape: </a:t>
            </a:r>
            <a:r>
              <a:rPr lang="nb-NO" dirty="0" err="1" smtClean="0"/>
              <a:t>a*b</a:t>
            </a:r>
            <a:r>
              <a:rPr lang="nb-NO" dirty="0" smtClean="0"/>
              <a:t>* - start venstre  </a:t>
            </a:r>
          </a:p>
          <a:p>
            <a:pPr marL="365125" lvl="8" indent="-255588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nb-NO" dirty="0" smtClean="0"/>
          </a:p>
          <a:p>
            <a:pPr marL="365125" lvl="8" indent="-255588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nb-NO" dirty="0" smtClean="0"/>
              <a:t>                                           </a:t>
            </a:r>
            <a:r>
              <a:rPr lang="nb-NO" dirty="0" err="1" smtClean="0"/>
              <a:t>a;A,R</a:t>
            </a:r>
            <a:endParaRPr lang="nb-NO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nb-NO" dirty="0" smtClean="0"/>
              <a:t>                                        </a:t>
            </a:r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nb-NO" dirty="0" smtClean="0"/>
              <a:t> </a:t>
            </a:r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nb-NO" dirty="0" smtClean="0"/>
              <a:t>                     </a:t>
            </a:r>
            <a:r>
              <a:rPr lang="nb-NO" sz="1400" dirty="0" smtClean="0"/>
              <a:t>A;A,R</a:t>
            </a:r>
            <a:r>
              <a:rPr lang="nb-NO" dirty="0" smtClean="0"/>
              <a:t>                   </a:t>
            </a:r>
            <a:r>
              <a:rPr lang="nb-NO" sz="1600" dirty="0" err="1" smtClean="0"/>
              <a:t>b;B,L</a:t>
            </a:r>
            <a:endParaRPr lang="nb-NO" sz="1600" dirty="0" smtClean="0"/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nb-NO" sz="1600" dirty="0" smtClean="0"/>
              <a:t>                              </a:t>
            </a:r>
            <a:r>
              <a:rPr lang="nb-NO" sz="1600" dirty="0" smtClean="0">
                <a:sym typeface="Symbol"/>
              </a:rPr>
              <a:t>;,R</a:t>
            </a:r>
            <a:endParaRPr lang="nb-NO" sz="1600" dirty="0" smtClean="0"/>
          </a:p>
          <a:p>
            <a:pPr eaLnBrk="1" hangingPunct="1">
              <a:defRPr/>
            </a:pPr>
            <a:endParaRPr lang="nb-NO" sz="2000" dirty="0" smtClean="0"/>
          </a:p>
          <a:p>
            <a:pPr eaLnBrk="1" hangingPunct="1">
              <a:defRPr/>
            </a:pPr>
            <a:endParaRPr lang="nb-NO" sz="2000" dirty="0" smtClean="0"/>
          </a:p>
          <a:p>
            <a:pPr eaLnBrk="1" hangingPunct="1">
              <a:defRPr/>
            </a:pPr>
            <a:endParaRPr lang="nb-NO" sz="2000" dirty="0" smtClean="0"/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nb-NO" sz="1200" dirty="0" smtClean="0"/>
              <a:t>                                                              B;B,L</a:t>
            </a:r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nb-NO" sz="1400" dirty="0" smtClean="0"/>
              <a:t>                                                     </a:t>
            </a:r>
            <a:r>
              <a:rPr lang="nb-NO" sz="1400" dirty="0" err="1" smtClean="0"/>
              <a:t>a;a,L</a:t>
            </a:r>
            <a:r>
              <a:rPr lang="nb-NO" sz="1400" dirty="0" smtClean="0"/>
              <a:t>                     </a:t>
            </a:r>
          </a:p>
          <a:p>
            <a:pPr eaLnBrk="1" hangingPunct="1">
              <a:defRPr/>
            </a:pPr>
            <a:r>
              <a:rPr lang="nb-NO" sz="2000" dirty="0" smtClean="0"/>
              <a:t>Stopp ved venstre tilstand : Antall a  </a:t>
            </a:r>
            <a:r>
              <a:rPr lang="nb-NO" sz="2000" dirty="0" smtClean="0">
                <a:sym typeface="Symbol"/>
              </a:rPr>
              <a:t>  antall b</a:t>
            </a:r>
          </a:p>
          <a:p>
            <a:pPr eaLnBrk="1" hangingPunct="1">
              <a:defRPr/>
            </a:pPr>
            <a:r>
              <a:rPr lang="nb-NO" sz="2000" dirty="0" smtClean="0">
                <a:sym typeface="Symbol"/>
              </a:rPr>
              <a:t>Stopp ved høyre tilstand : Antall a  &gt; antall b</a:t>
            </a:r>
            <a:endParaRPr lang="nb-NO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nb-NO" dirty="0" smtClean="0"/>
              <a:t>                                      </a:t>
            </a:r>
            <a:endParaRPr lang="nb-NO" dirty="0"/>
          </a:p>
        </p:txBody>
      </p:sp>
      <p:sp>
        <p:nvSpPr>
          <p:cNvPr id="4" name="Oval 3"/>
          <p:cNvSpPr/>
          <p:nvPr/>
        </p:nvSpPr>
        <p:spPr>
          <a:xfrm>
            <a:off x="1785938" y="1785938"/>
            <a:ext cx="85725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Oval 4"/>
          <p:cNvSpPr/>
          <p:nvPr/>
        </p:nvSpPr>
        <p:spPr>
          <a:xfrm>
            <a:off x="4786313" y="1714500"/>
            <a:ext cx="928687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3500438" y="3500438"/>
            <a:ext cx="1000125" cy="1071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14625" y="2143125"/>
            <a:ext cx="2000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214813" y="2786063"/>
            <a:ext cx="928687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2500313" y="264318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965325" y="160655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715000" y="1643063"/>
            <a:ext cx="271463" cy="1109662"/>
          </a:xfrm>
          <a:custGeom>
            <a:avLst/>
            <a:gdLst>
              <a:gd name="connsiteX0" fmla="*/ 48718 w 271072"/>
              <a:gd name="connsiteY0" fmla="*/ 359764 h 1109272"/>
              <a:gd name="connsiteX1" fmla="*/ 198620 w 271072"/>
              <a:gd name="connsiteY1" fmla="*/ 104931 h 1109272"/>
              <a:gd name="connsiteX2" fmla="*/ 243590 w 271072"/>
              <a:gd name="connsiteY2" fmla="*/ 989351 h 1109272"/>
              <a:gd name="connsiteX3" fmla="*/ 33728 w 271072"/>
              <a:gd name="connsiteY3" fmla="*/ 824459 h 1109272"/>
              <a:gd name="connsiteX4" fmla="*/ 41223 w 271072"/>
              <a:gd name="connsiteY4" fmla="*/ 831954 h 11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72" h="1109272">
                <a:moveTo>
                  <a:pt x="48718" y="359764"/>
                </a:moveTo>
                <a:cubicBezTo>
                  <a:pt x="107429" y="179882"/>
                  <a:pt x="166141" y="0"/>
                  <a:pt x="198620" y="104931"/>
                </a:cubicBezTo>
                <a:cubicBezTo>
                  <a:pt x="231099" y="209862"/>
                  <a:pt x="271072" y="869430"/>
                  <a:pt x="243590" y="989351"/>
                </a:cubicBezTo>
                <a:cubicBezTo>
                  <a:pt x="216108" y="1109272"/>
                  <a:pt x="67456" y="850692"/>
                  <a:pt x="33728" y="824459"/>
                </a:cubicBezTo>
                <a:cubicBezTo>
                  <a:pt x="0" y="798226"/>
                  <a:pt x="20611" y="815090"/>
                  <a:pt x="41223" y="8319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39948" name="TextBox 16"/>
          <p:cNvSpPr txBox="1">
            <a:spLocks noChangeArrowheads="1"/>
          </p:cNvSpPr>
          <p:nvPr/>
        </p:nvSpPr>
        <p:spPr bwMode="auto">
          <a:xfrm>
            <a:off x="5857875" y="1857375"/>
            <a:ext cx="78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/>
              <a:t>a;a,R</a:t>
            </a:r>
          </a:p>
          <a:p>
            <a:r>
              <a:rPr lang="nb-NO"/>
              <a:t>B;B,R</a:t>
            </a:r>
          </a:p>
        </p:txBody>
      </p:sp>
      <p:sp>
        <p:nvSpPr>
          <p:cNvPr id="19" name="Freeform 18"/>
          <p:cNvSpPr/>
          <p:nvPr/>
        </p:nvSpPr>
        <p:spPr>
          <a:xfrm>
            <a:off x="3429000" y="4572000"/>
            <a:ext cx="1287463" cy="234950"/>
          </a:xfrm>
          <a:custGeom>
            <a:avLst/>
            <a:gdLst>
              <a:gd name="connsiteX0" fmla="*/ 364761 w 1287905"/>
              <a:gd name="connsiteY0" fmla="*/ 22485 h 234846"/>
              <a:gd name="connsiteX1" fmla="*/ 132413 w 1287905"/>
              <a:gd name="connsiteY1" fmla="*/ 194872 h 234846"/>
              <a:gd name="connsiteX2" fmla="*/ 1159239 w 1287905"/>
              <a:gd name="connsiteY2" fmla="*/ 202367 h 234846"/>
              <a:gd name="connsiteX3" fmla="*/ 904407 w 1287905"/>
              <a:gd name="connsiteY3" fmla="*/ 0 h 23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7905" h="234846">
                <a:moveTo>
                  <a:pt x="364761" y="22485"/>
                </a:moveTo>
                <a:cubicBezTo>
                  <a:pt x="182380" y="93688"/>
                  <a:pt x="0" y="164892"/>
                  <a:pt x="132413" y="194872"/>
                </a:cubicBezTo>
                <a:cubicBezTo>
                  <a:pt x="264826" y="224852"/>
                  <a:pt x="1030573" y="234846"/>
                  <a:pt x="1159239" y="202367"/>
                </a:cubicBezTo>
                <a:cubicBezTo>
                  <a:pt x="1287905" y="169888"/>
                  <a:pt x="1096156" y="84944"/>
                  <a:pt x="90440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b-NO" dirty="0" smtClean="0"/>
              <a:t>Maskin 3 – invers sammenlikning</a:t>
            </a:r>
            <a:endParaRPr lang="nb-NO" dirty="0"/>
          </a:p>
        </p:txBody>
      </p:sp>
      <p:sp>
        <p:nvSpPr>
          <p:cNvPr id="4096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nb-NO" smtClean="0"/>
              <a:t>Starttape: a*b*   -  start høyre a</a:t>
            </a:r>
          </a:p>
          <a:p>
            <a:pPr eaLnBrk="1" hangingPunct="1">
              <a:buFont typeface="Wingdings 3" pitchFamily="18" charset="2"/>
              <a:buNone/>
            </a:pPr>
            <a:endParaRPr lang="nb-NO" sz="1100" smtClean="0"/>
          </a:p>
          <a:p>
            <a:pPr eaLnBrk="1" hangingPunct="1">
              <a:buFont typeface="Wingdings 3" pitchFamily="18" charset="2"/>
              <a:buNone/>
            </a:pPr>
            <a:endParaRPr lang="nb-NO" sz="500" smtClean="0"/>
          </a:p>
          <a:p>
            <a:pPr eaLnBrk="1" hangingPunct="1">
              <a:buFont typeface="Wingdings 3" pitchFamily="18" charset="2"/>
              <a:buNone/>
            </a:pPr>
            <a:endParaRPr lang="nb-NO" sz="500" smtClean="0"/>
          </a:p>
          <a:p>
            <a:pPr eaLnBrk="1" hangingPunct="1">
              <a:buFont typeface="Wingdings 3" pitchFamily="18" charset="2"/>
              <a:buNone/>
            </a:pPr>
            <a:endParaRPr lang="nb-NO" sz="500" smtClean="0"/>
          </a:p>
          <a:p>
            <a:pPr eaLnBrk="1" hangingPunct="1">
              <a:buFont typeface="Wingdings 3" pitchFamily="18" charset="2"/>
              <a:buNone/>
            </a:pPr>
            <a:endParaRPr lang="nb-NO" sz="500" smtClean="0"/>
          </a:p>
          <a:p>
            <a:pPr eaLnBrk="1" hangingPunct="1">
              <a:buFont typeface="Wingdings 3" pitchFamily="18" charset="2"/>
              <a:buNone/>
            </a:pPr>
            <a:r>
              <a:rPr lang="nb-NO" smtClean="0"/>
              <a:t>                             </a:t>
            </a:r>
            <a:r>
              <a:rPr lang="nb-NO" sz="1200" smtClean="0"/>
              <a:t>a;A,R</a:t>
            </a:r>
            <a:r>
              <a:rPr lang="nb-NO" smtClean="0"/>
              <a:t>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nb-NO" sz="1200" smtClean="0"/>
              <a:t>                          A;A,L                                                                                  A;A,R</a:t>
            </a:r>
          </a:p>
          <a:p>
            <a:pPr eaLnBrk="1" hangingPunct="1">
              <a:buFont typeface="Wingdings 3" pitchFamily="18" charset="2"/>
              <a:buNone/>
            </a:pPr>
            <a:r>
              <a:rPr lang="nb-NO" sz="1200" smtClean="0"/>
              <a:t>                          B;B,L                                b;B,L                                           B;B,R                                                          </a:t>
            </a:r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r>
              <a:rPr lang="nb-NO" smtClean="0"/>
              <a:t>Utganger</a:t>
            </a:r>
          </a:p>
          <a:p>
            <a:pPr eaLnBrk="1" hangingPunct="1">
              <a:buFont typeface="Wingdings 3" pitchFamily="18" charset="2"/>
              <a:buNone/>
            </a:pPr>
            <a:r>
              <a:rPr lang="nb-NO" smtClean="0"/>
              <a:t>	</a:t>
            </a:r>
            <a:r>
              <a:rPr lang="nb-NO" sz="2400" smtClean="0"/>
              <a:t>Venstre :  Antall a </a:t>
            </a:r>
            <a:r>
              <a:rPr lang="nb-NO" sz="2400" smtClean="0">
                <a:sym typeface="Symbol" pitchFamily="18" charset="2"/>
              </a:rPr>
              <a:t> antall  b</a:t>
            </a:r>
          </a:p>
          <a:p>
            <a:pPr eaLnBrk="1" hangingPunct="1">
              <a:buFont typeface="Wingdings 3" pitchFamily="18" charset="2"/>
              <a:buNone/>
            </a:pPr>
            <a:r>
              <a:rPr lang="nb-NO" sz="2400" smtClean="0">
                <a:sym typeface="Symbol" pitchFamily="18" charset="2"/>
              </a:rPr>
              <a:t>	Høyre :     Antall a &gt; antall b</a:t>
            </a: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  <a:p>
            <a:pPr eaLnBrk="1" hangingPunct="1">
              <a:buFont typeface="Wingdings 3" pitchFamily="18" charset="2"/>
              <a:buNone/>
            </a:pPr>
            <a:endParaRPr lang="nb-NO" smtClean="0"/>
          </a:p>
        </p:txBody>
      </p:sp>
      <p:sp>
        <p:nvSpPr>
          <p:cNvPr id="4" name="Oval 3"/>
          <p:cNvSpPr/>
          <p:nvPr/>
        </p:nvSpPr>
        <p:spPr>
          <a:xfrm>
            <a:off x="2714625" y="2928938"/>
            <a:ext cx="714375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Oval 4"/>
          <p:cNvSpPr/>
          <p:nvPr/>
        </p:nvSpPr>
        <p:spPr>
          <a:xfrm>
            <a:off x="5143500" y="2857500"/>
            <a:ext cx="714375" cy="785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00438" y="3143250"/>
            <a:ext cx="1571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500438" y="335756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5846763" y="2646363"/>
            <a:ext cx="247650" cy="1214437"/>
          </a:xfrm>
          <a:custGeom>
            <a:avLst/>
            <a:gdLst>
              <a:gd name="connsiteX0" fmla="*/ 14990 w 248587"/>
              <a:gd name="connsiteY0" fmla="*/ 374754 h 1215453"/>
              <a:gd name="connsiteX1" fmla="*/ 187377 w 248587"/>
              <a:gd name="connsiteY1" fmla="*/ 119921 h 1215453"/>
              <a:gd name="connsiteX2" fmla="*/ 217357 w 248587"/>
              <a:gd name="connsiteY2" fmla="*/ 1094282 h 1215453"/>
              <a:gd name="connsiteX3" fmla="*/ 0 w 248587"/>
              <a:gd name="connsiteY3" fmla="*/ 846944 h 121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587" h="1215453">
                <a:moveTo>
                  <a:pt x="14990" y="374754"/>
                </a:moveTo>
                <a:cubicBezTo>
                  <a:pt x="84319" y="187377"/>
                  <a:pt x="153649" y="0"/>
                  <a:pt x="187377" y="119921"/>
                </a:cubicBezTo>
                <a:cubicBezTo>
                  <a:pt x="221105" y="239842"/>
                  <a:pt x="248587" y="973111"/>
                  <a:pt x="217357" y="1094282"/>
                </a:cubicBezTo>
                <a:cubicBezTo>
                  <a:pt x="186127" y="1215453"/>
                  <a:pt x="93063" y="1031198"/>
                  <a:pt x="0" y="8469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" name="Freeform 10"/>
          <p:cNvSpPr/>
          <p:nvPr/>
        </p:nvSpPr>
        <p:spPr>
          <a:xfrm>
            <a:off x="2517775" y="2693988"/>
            <a:ext cx="247650" cy="1265237"/>
          </a:xfrm>
          <a:custGeom>
            <a:avLst/>
            <a:gdLst>
              <a:gd name="connsiteX0" fmla="*/ 226101 w 248586"/>
              <a:gd name="connsiteY0" fmla="*/ 379751 h 1265420"/>
              <a:gd name="connsiteX1" fmla="*/ 31229 w 248586"/>
              <a:gd name="connsiteY1" fmla="*/ 124918 h 1265420"/>
              <a:gd name="connsiteX2" fmla="*/ 38724 w 248586"/>
              <a:gd name="connsiteY2" fmla="*/ 1129259 h 1265420"/>
              <a:gd name="connsiteX3" fmla="*/ 248586 w 248586"/>
              <a:gd name="connsiteY3" fmla="*/ 941882 h 126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586" h="1265420">
                <a:moveTo>
                  <a:pt x="226101" y="379751"/>
                </a:moveTo>
                <a:cubicBezTo>
                  <a:pt x="144280" y="189875"/>
                  <a:pt x="62459" y="0"/>
                  <a:pt x="31229" y="124918"/>
                </a:cubicBezTo>
                <a:cubicBezTo>
                  <a:pt x="0" y="249836"/>
                  <a:pt x="2498" y="993098"/>
                  <a:pt x="38724" y="1129259"/>
                </a:cubicBezTo>
                <a:cubicBezTo>
                  <a:pt x="74950" y="1265420"/>
                  <a:pt x="161768" y="1103651"/>
                  <a:pt x="248586" y="9418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2749550" y="2535238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 smtClean="0"/>
              <a:t>Maskin 4 – Binær / unær</a:t>
            </a:r>
            <a:endParaRPr lang="nb-NO" dirty="0"/>
          </a:p>
        </p:txBody>
      </p:sp>
      <p:sp>
        <p:nvSpPr>
          <p:cNvPr id="41986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nb-NO" smtClean="0"/>
              <a:t>Starttape:   (0 </a:t>
            </a:r>
            <a:r>
              <a:rPr lang="nb-NO" smtClean="0">
                <a:sym typeface="Symbol" pitchFamily="18" charset="2"/>
              </a:rPr>
              <a:t> 1)*    -  start til høyre</a:t>
            </a:r>
          </a:p>
          <a:p>
            <a:pPr eaLnBrk="1" hangingPunct="1">
              <a:buFont typeface="Wingdings 3" pitchFamily="18" charset="2"/>
              <a:buNone/>
            </a:pPr>
            <a:r>
              <a:rPr lang="nb-NO" sz="2400" smtClean="0">
                <a:sym typeface="Symbol" pitchFamily="18" charset="2"/>
              </a:rPr>
              <a:t>Slutttape : 0*x*  - slutt til venstre for siste 0</a:t>
            </a:r>
          </a:p>
          <a:p>
            <a:pPr eaLnBrk="1" hangingPunct="1">
              <a:buFont typeface="Wingdings 3" pitchFamily="18" charset="2"/>
              <a:buNone/>
            </a:pPr>
            <a:endParaRPr lang="nb-NO" sz="1100" smtClean="0">
              <a:sym typeface="Symbol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endParaRPr lang="nb-NO" sz="1100" smtClean="0">
              <a:sym typeface="Symbol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endParaRPr lang="nb-NO" sz="1100" smtClean="0">
              <a:sym typeface="Symbol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nb-NO" sz="1100" smtClean="0">
                <a:sym typeface="Symbol" pitchFamily="18" charset="2"/>
              </a:rPr>
              <a:t>                                                                       1;0,R                                                x;x,R</a:t>
            </a:r>
          </a:p>
          <a:p>
            <a:pPr eaLnBrk="1" hangingPunct="1">
              <a:buFont typeface="Wingdings 3" pitchFamily="18" charset="2"/>
              <a:buNone/>
            </a:pPr>
            <a:r>
              <a:rPr lang="nb-NO" sz="1100" smtClean="0">
                <a:sym typeface="Symbol" pitchFamily="18" charset="2"/>
              </a:rPr>
              <a:t>                             0;1,L                                                                                          0;0,R</a:t>
            </a:r>
          </a:p>
          <a:p>
            <a:pPr eaLnBrk="1" hangingPunct="1">
              <a:buFont typeface="Wingdings 3" pitchFamily="18" charset="2"/>
              <a:buNone/>
            </a:pPr>
            <a:r>
              <a:rPr lang="nb-NO" sz="1100" smtClean="0">
                <a:sym typeface="Symbol" pitchFamily="18" charset="2"/>
              </a:rPr>
              <a:t>                             x;x,L                                   ;x,L                                               1;1;R</a:t>
            </a:r>
          </a:p>
          <a:p>
            <a:pPr eaLnBrk="1" hangingPunct="1">
              <a:buFont typeface="Wingdings 3" pitchFamily="18" charset="2"/>
              <a:buNone/>
            </a:pPr>
            <a:r>
              <a:rPr lang="nb-NO" sz="1100" smtClean="0">
                <a:sym typeface="Symbol" pitchFamily="18" charset="2"/>
              </a:rPr>
              <a:t>                                                                        </a:t>
            </a:r>
          </a:p>
          <a:p>
            <a:pPr eaLnBrk="1" hangingPunct="1">
              <a:buFont typeface="Wingdings 3" pitchFamily="18" charset="2"/>
              <a:buNone/>
            </a:pPr>
            <a:endParaRPr lang="nb-NO" sz="1100" smtClean="0">
              <a:sym typeface="Symbol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nb-NO" sz="2400" smtClean="0">
                <a:sym typeface="Symbol" pitchFamily="18" charset="2"/>
              </a:rPr>
              <a:t>Til venstre på tapen er et binært tall. Den trekker fra1binært og så legger til en x til høyre på tapen. Dette fortsettes med inntil det er bare 0’er i det binære tallet. Da har en konvertert det binære tallet til et unært tall med x’er.</a:t>
            </a:r>
          </a:p>
          <a:p>
            <a:pPr eaLnBrk="1" hangingPunct="1">
              <a:buFont typeface="Wingdings 3" pitchFamily="18" charset="2"/>
              <a:buNone/>
            </a:pPr>
            <a:endParaRPr lang="nb-NO" sz="1100" smtClean="0"/>
          </a:p>
        </p:txBody>
      </p:sp>
      <p:sp>
        <p:nvSpPr>
          <p:cNvPr id="4" name="Oval 3"/>
          <p:cNvSpPr/>
          <p:nvPr/>
        </p:nvSpPr>
        <p:spPr>
          <a:xfrm>
            <a:off x="2571750" y="2857500"/>
            <a:ext cx="85725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Oval 4"/>
          <p:cNvSpPr/>
          <p:nvPr/>
        </p:nvSpPr>
        <p:spPr>
          <a:xfrm>
            <a:off x="5143500" y="2786063"/>
            <a:ext cx="85725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00375"/>
            <a:ext cx="1714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500438" y="335756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309813" y="2695575"/>
            <a:ext cx="260350" cy="1096963"/>
          </a:xfrm>
          <a:custGeom>
            <a:avLst/>
            <a:gdLst>
              <a:gd name="connsiteX0" fmla="*/ 231098 w 261078"/>
              <a:gd name="connsiteY0" fmla="*/ 766997 h 1096780"/>
              <a:gd name="connsiteX1" fmla="*/ 43721 w 261078"/>
              <a:gd name="connsiteY1" fmla="*/ 984354 h 1096780"/>
              <a:gd name="connsiteX2" fmla="*/ 36226 w 261078"/>
              <a:gd name="connsiteY2" fmla="*/ 92439 h 1096780"/>
              <a:gd name="connsiteX3" fmla="*/ 261078 w 261078"/>
              <a:gd name="connsiteY3" fmla="*/ 429718 h 109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078" h="1096780">
                <a:moveTo>
                  <a:pt x="231098" y="766997"/>
                </a:moveTo>
                <a:cubicBezTo>
                  <a:pt x="153649" y="931888"/>
                  <a:pt x="76200" y="1096780"/>
                  <a:pt x="43721" y="984354"/>
                </a:cubicBezTo>
                <a:cubicBezTo>
                  <a:pt x="11242" y="871928"/>
                  <a:pt x="0" y="184878"/>
                  <a:pt x="36226" y="92439"/>
                </a:cubicBezTo>
                <a:cubicBezTo>
                  <a:pt x="72452" y="0"/>
                  <a:pt x="166765" y="214859"/>
                  <a:pt x="261078" y="4297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713832" y="2499519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5957888" y="2541588"/>
            <a:ext cx="274637" cy="1323975"/>
          </a:xfrm>
          <a:custGeom>
            <a:avLst/>
            <a:gdLst>
              <a:gd name="connsiteX0" fmla="*/ 0 w 273571"/>
              <a:gd name="connsiteY0" fmla="*/ 382249 h 1325380"/>
              <a:gd name="connsiteX1" fmla="*/ 217358 w 273571"/>
              <a:gd name="connsiteY1" fmla="*/ 134911 h 1325380"/>
              <a:gd name="connsiteX2" fmla="*/ 239843 w 273571"/>
              <a:gd name="connsiteY2" fmla="*/ 1191718 h 1325380"/>
              <a:gd name="connsiteX3" fmla="*/ 14990 w 273571"/>
              <a:gd name="connsiteY3" fmla="*/ 936885 h 13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571" h="1325380">
                <a:moveTo>
                  <a:pt x="0" y="382249"/>
                </a:moveTo>
                <a:cubicBezTo>
                  <a:pt x="88692" y="191124"/>
                  <a:pt x="177384" y="0"/>
                  <a:pt x="217358" y="134911"/>
                </a:cubicBezTo>
                <a:cubicBezTo>
                  <a:pt x="257332" y="269823"/>
                  <a:pt x="273571" y="1058056"/>
                  <a:pt x="239843" y="1191718"/>
                </a:cubicBezTo>
                <a:cubicBezTo>
                  <a:pt x="206115" y="1325380"/>
                  <a:pt x="110552" y="1131132"/>
                  <a:pt x="14990" y="9368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b-NO" dirty="0" smtClean="0"/>
              <a:t>Simulering av maskiner med logikk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Ser på maskiner med stringer inn og BOOL ut</a:t>
            </a:r>
          </a:p>
          <a:p>
            <a:pPr eaLnBrk="1" hangingPunct="1"/>
            <a:r>
              <a:rPr lang="nb-NO" smtClean="0"/>
              <a:t>Har et unært funksjonssymbol for hvert symbol i stringalfabetet</a:t>
            </a:r>
          </a:p>
          <a:p>
            <a:pPr eaLnBrk="1" hangingPunct="1"/>
            <a:r>
              <a:rPr lang="nb-NO" smtClean="0"/>
              <a:t>Har relasjonssymboler for hver tilstand – like mange argumenter som stringer vi må passe på</a:t>
            </a:r>
          </a:p>
          <a:p>
            <a:pPr lvl="1" eaLnBrk="1" hangingPunct="1"/>
            <a:r>
              <a:rPr lang="nb-NO" smtClean="0"/>
              <a:t>DFA og NFA – unære relasjoner</a:t>
            </a:r>
          </a:p>
          <a:p>
            <a:pPr lvl="1" eaLnBrk="1" hangingPunct="1"/>
            <a:r>
              <a:rPr lang="nb-NO" smtClean="0"/>
              <a:t>Turingmaskin – binære relasjoner</a:t>
            </a:r>
          </a:p>
          <a:p>
            <a:pPr eaLnBrk="1" hangingPunct="1"/>
            <a:r>
              <a:rPr lang="nb-NO" smtClean="0"/>
              <a:t>Simulering ved</a:t>
            </a:r>
          </a:p>
          <a:p>
            <a:pPr lvl="1" eaLnBrk="1" hangingPunct="1"/>
            <a:r>
              <a:rPr lang="nb-NO" smtClean="0"/>
              <a:t>START </a:t>
            </a:r>
            <a:r>
              <a:rPr lang="nb-NO" smtClean="0">
                <a:sym typeface="Symbol" pitchFamily="18" charset="2"/>
              </a:rPr>
              <a:t> TRANSISJON  FINAL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Avgjørbarhet</a:t>
            </a:r>
            <a:endParaRPr lang="nb-NO" dirty="0"/>
          </a:p>
        </p:txBody>
      </p:sp>
      <p:sp>
        <p:nvSpPr>
          <p:cNvPr id="44034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En beregning </a:t>
            </a:r>
          </a:p>
          <a:p>
            <a:endParaRPr lang="nb-NO" smtClean="0"/>
          </a:p>
          <a:p>
            <a:endParaRPr lang="nb-NO" smtClean="0"/>
          </a:p>
          <a:p>
            <a:endParaRPr lang="nb-NO" smtClean="0"/>
          </a:p>
          <a:p>
            <a:endParaRPr lang="nb-NO" smtClean="0"/>
          </a:p>
          <a:p>
            <a:endParaRPr lang="nb-NO" smtClean="0"/>
          </a:p>
          <a:p>
            <a:r>
              <a:rPr lang="nb-NO" smtClean="0"/>
              <a:t>er </a:t>
            </a:r>
            <a:r>
              <a:rPr lang="nb-NO" smtClean="0">
                <a:solidFill>
                  <a:schemeClr val="accent2"/>
                </a:solidFill>
              </a:rPr>
              <a:t>avgjørbar</a:t>
            </a:r>
            <a:r>
              <a:rPr lang="nb-NO" smtClean="0"/>
              <a:t>, om den alltid terminerer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1285860"/>
          <a:ext cx="609600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Ikke avgjørbar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Vi kan ikke avgjøre om et program stopper.</a:t>
            </a:r>
          </a:p>
          <a:p>
            <a:endParaRPr lang="nb-NO" smtClean="0"/>
          </a:p>
          <a:p>
            <a:r>
              <a:rPr lang="nb-NO" smtClean="0"/>
              <a:t>Vi kan ikke avgjøre om et utsagn i første ordens logikk er gyldig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"/>
          <p:cNvSpPr txBox="1">
            <a:spLocks noChangeArrowheads="1"/>
          </p:cNvSpPr>
          <p:nvPr/>
        </p:nvSpPr>
        <p:spPr bwMode="auto">
          <a:xfrm>
            <a:off x="571500" y="2000250"/>
            <a:ext cx="82153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4800" dirty="0"/>
              <a:t>LYKKE TIL </a:t>
            </a:r>
            <a:r>
              <a:rPr lang="nb-NO" sz="4800" dirty="0" smtClean="0"/>
              <a:t>16. </a:t>
            </a:r>
            <a:r>
              <a:rPr lang="nb-NO" sz="4800" dirty="0"/>
              <a:t>DESEMBER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Telling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| A |  =  antallet elementer i  A</a:t>
            </a:r>
          </a:p>
          <a:p>
            <a:pPr eaLnBrk="1" hangingPunct="1"/>
            <a:r>
              <a:rPr lang="nb-NO" smtClean="0"/>
              <a:t>| A</a:t>
            </a:r>
            <a:r>
              <a:rPr lang="nb-NO" smtClean="0">
                <a:sym typeface="Symbol" pitchFamily="18" charset="2"/>
              </a:rPr>
              <a:t>B |   =  |A|  |B|</a:t>
            </a:r>
          </a:p>
          <a:p>
            <a:pPr eaLnBrk="1" hangingPunct="1"/>
            <a:r>
              <a:rPr lang="nb-NO" smtClean="0">
                <a:sym typeface="Symbol" pitchFamily="18" charset="2"/>
              </a:rPr>
              <a:t>| AB |  =  |B|</a:t>
            </a:r>
            <a:r>
              <a:rPr lang="nb-NO" sz="2800" baseline="30000" smtClean="0">
                <a:sym typeface="Symbol" pitchFamily="18" charset="2"/>
              </a:rPr>
              <a:t>|A|</a:t>
            </a:r>
          </a:p>
          <a:p>
            <a:pPr eaLnBrk="1" hangingPunct="1"/>
            <a:r>
              <a:rPr lang="nb-NO" sz="2800" smtClean="0">
                <a:sym typeface="Symbol" pitchFamily="18" charset="2"/>
              </a:rPr>
              <a:t>| BOOL | = 2</a:t>
            </a:r>
          </a:p>
          <a:p>
            <a:pPr eaLnBrk="1" hangingPunct="1"/>
            <a:r>
              <a:rPr lang="nb-NO" sz="2800" smtClean="0">
                <a:sym typeface="Symbol" pitchFamily="18" charset="2"/>
              </a:rPr>
              <a:t>Antall delmengder av A = |A BOOL| = 2</a:t>
            </a:r>
            <a:r>
              <a:rPr lang="nb-NO" sz="2800" baseline="30000" smtClean="0">
                <a:sym typeface="Symbol" pitchFamily="18" charset="2"/>
              </a:rPr>
              <a:t>|A|</a:t>
            </a:r>
          </a:p>
          <a:p>
            <a:pPr eaLnBrk="1" hangingPunct="1"/>
            <a:endParaRPr lang="nb-NO" sz="2800" smtClean="0">
              <a:sym typeface="Symbol" pitchFamily="18" charset="2"/>
            </a:endParaRPr>
          </a:p>
          <a:p>
            <a:pPr eaLnBrk="1" hangingPunct="1"/>
            <a:r>
              <a:rPr lang="nb-NO" sz="2800" smtClean="0">
                <a:sym typeface="Symbol" pitchFamily="18" charset="2"/>
              </a:rPr>
              <a:t>Antall partikler i universet omtrent som 2</a:t>
            </a:r>
            <a:r>
              <a:rPr lang="nb-NO" sz="2800" baseline="30000" smtClean="0">
                <a:sym typeface="Symbol" pitchFamily="18" charset="2"/>
              </a:rPr>
              <a:t>256</a:t>
            </a:r>
            <a:endParaRPr lang="nb-NO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Binære relasjoner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/>
              <a:t>Refleksiv : </a:t>
            </a:r>
            <a:r>
              <a:rPr lang="nb-NO" dirty="0" err="1" smtClean="0">
                <a:sym typeface="Symbol"/>
              </a:rPr>
              <a:t>x</a:t>
            </a:r>
            <a:r>
              <a:rPr lang="nb-NO" dirty="0" smtClean="0">
                <a:sym typeface="Symbol"/>
              </a:rPr>
              <a:t> (</a:t>
            </a:r>
            <a:r>
              <a:rPr lang="nb-NO" dirty="0" err="1" smtClean="0">
                <a:sym typeface="Symbol"/>
              </a:rPr>
              <a:t>Rxx</a:t>
            </a:r>
            <a:r>
              <a:rPr lang="nb-NO" dirty="0" smtClean="0">
                <a:sym typeface="Symbol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err="1" smtClean="0">
                <a:sym typeface="Symbol"/>
              </a:rPr>
              <a:t>Irrefleksiv</a:t>
            </a:r>
            <a:r>
              <a:rPr lang="nb-NO" dirty="0" smtClean="0">
                <a:sym typeface="Symbol"/>
              </a:rPr>
              <a:t> : </a:t>
            </a:r>
            <a:r>
              <a:rPr lang="nb-NO" dirty="0" err="1" smtClean="0">
                <a:sym typeface="Symbol"/>
              </a:rPr>
              <a:t>x</a:t>
            </a:r>
            <a:r>
              <a:rPr lang="nb-NO" dirty="0" smtClean="0">
                <a:sym typeface="Symbol"/>
              </a:rPr>
              <a:t> (</a:t>
            </a:r>
            <a:r>
              <a:rPr lang="nb-NO" dirty="0" err="1" smtClean="0">
                <a:sym typeface="Symbol"/>
              </a:rPr>
              <a:t>Rxx</a:t>
            </a:r>
            <a:r>
              <a:rPr lang="nb-NO" dirty="0" smtClean="0">
                <a:sym typeface="Symbol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>
                <a:sym typeface="Symbol"/>
              </a:rPr>
              <a:t>Symmetrisk : </a:t>
            </a:r>
            <a:r>
              <a:rPr lang="nb-NO" dirty="0" err="1" smtClean="0">
                <a:sym typeface="Symbol"/>
              </a:rPr>
              <a:t>xy</a:t>
            </a:r>
            <a:r>
              <a:rPr lang="nb-NO" dirty="0" smtClean="0">
                <a:sym typeface="Symbol"/>
              </a:rPr>
              <a:t> (</a:t>
            </a:r>
            <a:r>
              <a:rPr lang="nb-NO" dirty="0" err="1" smtClean="0">
                <a:sym typeface="Symbol"/>
              </a:rPr>
              <a:t>Rxy</a:t>
            </a:r>
            <a:r>
              <a:rPr lang="nb-NO" dirty="0" smtClean="0">
                <a:sym typeface="Symbol"/>
              </a:rPr>
              <a:t>  </a:t>
            </a:r>
            <a:r>
              <a:rPr lang="nb-NO" dirty="0" err="1" smtClean="0">
                <a:sym typeface="Symbol"/>
              </a:rPr>
              <a:t>Ryx</a:t>
            </a:r>
            <a:r>
              <a:rPr lang="nb-NO" dirty="0" smtClean="0">
                <a:sym typeface="Symbol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>
                <a:sym typeface="Symbol"/>
              </a:rPr>
              <a:t>Antisymmetrisk : </a:t>
            </a:r>
            <a:r>
              <a:rPr lang="nb-NO" dirty="0" err="1" smtClean="0">
                <a:sym typeface="Symbol"/>
              </a:rPr>
              <a:t>xy</a:t>
            </a:r>
            <a:r>
              <a:rPr lang="nb-NO" dirty="0" smtClean="0">
                <a:sym typeface="Symbol"/>
              </a:rPr>
              <a:t> (</a:t>
            </a:r>
            <a:r>
              <a:rPr lang="nb-NO" dirty="0" err="1" smtClean="0">
                <a:sym typeface="Symbol"/>
              </a:rPr>
              <a:t>Rxy</a:t>
            </a:r>
            <a:r>
              <a:rPr lang="nb-NO" dirty="0" smtClean="0">
                <a:sym typeface="Symbol"/>
              </a:rPr>
              <a:t>  </a:t>
            </a:r>
            <a:r>
              <a:rPr lang="nb-NO" dirty="0" err="1" smtClean="0">
                <a:sym typeface="Symbol"/>
              </a:rPr>
              <a:t>Ryx</a:t>
            </a:r>
            <a:r>
              <a:rPr lang="nb-NO" dirty="0" smtClean="0">
                <a:sym typeface="Symbol"/>
              </a:rPr>
              <a:t>  </a:t>
            </a:r>
            <a:r>
              <a:rPr lang="nb-NO" dirty="0" err="1" smtClean="0">
                <a:sym typeface="Symbol"/>
              </a:rPr>
              <a:t>x=y</a:t>
            </a:r>
            <a:r>
              <a:rPr lang="nb-NO" dirty="0" smtClean="0">
                <a:sym typeface="Symbol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>
                <a:sym typeface="Symbol"/>
              </a:rPr>
              <a:t>Transitiv : </a:t>
            </a:r>
            <a:r>
              <a:rPr lang="nb-NO" dirty="0" err="1" smtClean="0">
                <a:sym typeface="Symbol"/>
              </a:rPr>
              <a:t>xyz</a:t>
            </a:r>
            <a:r>
              <a:rPr lang="nb-NO" dirty="0" smtClean="0">
                <a:sym typeface="Symbol"/>
              </a:rPr>
              <a:t> (</a:t>
            </a:r>
            <a:r>
              <a:rPr lang="nb-NO" dirty="0" err="1" smtClean="0">
                <a:sym typeface="Symbol"/>
              </a:rPr>
              <a:t>Rxy</a:t>
            </a:r>
            <a:r>
              <a:rPr lang="nb-NO" dirty="0" smtClean="0">
                <a:sym typeface="Symbol"/>
              </a:rPr>
              <a:t>  </a:t>
            </a:r>
            <a:r>
              <a:rPr lang="nb-NO" dirty="0" err="1" smtClean="0">
                <a:sym typeface="Symbol"/>
              </a:rPr>
              <a:t>Ryz</a:t>
            </a:r>
            <a:r>
              <a:rPr lang="nb-NO" dirty="0" smtClean="0">
                <a:sym typeface="Symbol"/>
              </a:rPr>
              <a:t>  </a:t>
            </a:r>
            <a:r>
              <a:rPr lang="nb-NO" dirty="0" err="1" smtClean="0">
                <a:sym typeface="Symbol"/>
              </a:rPr>
              <a:t>Rxz</a:t>
            </a:r>
            <a:r>
              <a:rPr lang="nb-NO" dirty="0" smtClean="0">
                <a:sym typeface="Symbol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>
                <a:sym typeface="Symbol"/>
              </a:rPr>
              <a:t>Total : </a:t>
            </a:r>
            <a:r>
              <a:rPr lang="nb-NO" dirty="0" err="1" smtClean="0">
                <a:sym typeface="Symbol"/>
              </a:rPr>
              <a:t>xy</a:t>
            </a:r>
            <a:r>
              <a:rPr lang="nb-NO" dirty="0" smtClean="0">
                <a:sym typeface="Symbol"/>
              </a:rPr>
              <a:t> (</a:t>
            </a:r>
            <a:r>
              <a:rPr lang="nb-NO" dirty="0" err="1" smtClean="0">
                <a:sym typeface="Symbol"/>
              </a:rPr>
              <a:t>Rxy</a:t>
            </a:r>
            <a:r>
              <a:rPr lang="nb-NO" dirty="0" smtClean="0">
                <a:sym typeface="Symbol"/>
              </a:rPr>
              <a:t>  </a:t>
            </a:r>
            <a:r>
              <a:rPr lang="nb-NO" dirty="0" err="1" smtClean="0">
                <a:sym typeface="Symbol"/>
              </a:rPr>
              <a:t>x=y</a:t>
            </a:r>
            <a:r>
              <a:rPr lang="nb-NO" dirty="0" smtClean="0">
                <a:sym typeface="Symbol"/>
              </a:rPr>
              <a:t>  </a:t>
            </a:r>
            <a:r>
              <a:rPr lang="nb-NO" dirty="0" err="1" smtClean="0">
                <a:sym typeface="Symbol"/>
              </a:rPr>
              <a:t>Ryx</a:t>
            </a:r>
            <a:r>
              <a:rPr lang="nb-NO" dirty="0" smtClean="0">
                <a:sym typeface="Symbol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>
                <a:sym typeface="Symbol"/>
              </a:rPr>
              <a:t>Ekvivalensrelasjon  : Refleksiv, symmetrisk, transitiv – gir en partisjon av universet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>
                <a:sym typeface="Symbol"/>
              </a:rPr>
              <a:t>Partiell ordning  : Refleksiv, antisymmetrisk, transitiv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b-NO" dirty="0" smtClean="0">
                <a:sym typeface="Symbol"/>
              </a:rPr>
              <a:t>Total ordning  : Partiell ordning som er total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Utsagnslogikk - språk</a:t>
            </a:r>
            <a:endParaRPr lang="nb-NO" dirty="0"/>
          </a:p>
        </p:txBody>
      </p:sp>
      <p:sp>
        <p:nvSpPr>
          <p:cNvPr id="14338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Utsagn bygd opp av</a:t>
            </a:r>
          </a:p>
          <a:p>
            <a:pPr lvl="1" eaLnBrk="1" hangingPunct="1"/>
            <a:r>
              <a:rPr lang="nb-NO" smtClean="0"/>
              <a:t>Atomære utsagn</a:t>
            </a:r>
          </a:p>
          <a:p>
            <a:pPr lvl="1" eaLnBrk="1" hangingPunct="1"/>
            <a:r>
              <a:rPr lang="nb-NO" smtClean="0"/>
              <a:t>Ved bruk av konnektivene: </a:t>
            </a:r>
            <a:r>
              <a:rPr lang="nb-NO" smtClean="0">
                <a:sym typeface="Symbol" pitchFamily="18" charset="2"/>
              </a:rPr>
              <a:t>   </a:t>
            </a:r>
          </a:p>
          <a:p>
            <a:pPr eaLnBrk="1" hangingPunct="1"/>
            <a:r>
              <a:rPr lang="nb-NO" smtClean="0">
                <a:sym typeface="Symbol" pitchFamily="18" charset="2"/>
              </a:rPr>
              <a:t>Kan sees som funksjoner av type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BOOL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BOOL  BOOL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BOOL  BOOL  BOOL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BOOL  BOOL  BOOL  BOOL</a:t>
            </a:r>
          </a:p>
          <a:p>
            <a:pPr lvl="1" eaLnBrk="1" hangingPunct="1"/>
            <a:r>
              <a:rPr lang="nb-NO" smtClean="0">
                <a:sym typeface="Symbol" pitchFamily="18" charset="2"/>
              </a:rPr>
              <a:t>……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Utsagn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Utsagnslogikk</a:t>
            </a:r>
            <a:endParaRPr lang="nb-NO" dirty="0"/>
          </a:p>
        </p:txBody>
      </p:sp>
      <p:sp>
        <p:nvSpPr>
          <p:cNvPr id="16386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Finne ut om et utsagn er</a:t>
            </a:r>
          </a:p>
          <a:p>
            <a:pPr lvl="1" eaLnBrk="1" hangingPunct="1"/>
            <a:r>
              <a:rPr lang="nb-NO" smtClean="0"/>
              <a:t>Gyldig – alltid sant</a:t>
            </a:r>
          </a:p>
          <a:p>
            <a:pPr lvl="1" eaLnBrk="1" hangingPunct="1"/>
            <a:r>
              <a:rPr lang="nb-NO" smtClean="0"/>
              <a:t>Tilfredsstillbar – noen ganger sann</a:t>
            </a:r>
          </a:p>
          <a:p>
            <a:pPr lvl="1" eaLnBrk="1" hangingPunct="1"/>
            <a:r>
              <a:rPr lang="nb-NO" smtClean="0"/>
              <a:t>Falsifiserbar – noen ganger usann</a:t>
            </a:r>
          </a:p>
          <a:p>
            <a:pPr lvl="1" eaLnBrk="1" hangingPunct="1"/>
            <a:r>
              <a:rPr lang="nb-NO" smtClean="0"/>
              <a:t>Kontradiktorisk – alltid usann</a:t>
            </a:r>
          </a:p>
          <a:p>
            <a:pPr eaLnBrk="1" hangingPunct="1"/>
            <a:r>
              <a:rPr lang="nb-NO" smtClean="0"/>
              <a:t>Gjøres ved sannhetstabeller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Sannhetstabell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ym typeface="Symbol"/>
                        </a:rPr>
                        <a:t> A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 </a:t>
                      </a:r>
                      <a:r>
                        <a:rPr lang="nb-NO" dirty="0" smtClean="0">
                          <a:sym typeface="Symbol"/>
                        </a:rPr>
                        <a:t></a:t>
                      </a:r>
                      <a:r>
                        <a:rPr lang="nb-NO" dirty="0" smtClean="0"/>
                        <a:t> B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 </a:t>
                      </a:r>
                      <a:r>
                        <a:rPr lang="nb-NO" dirty="0" smtClean="0">
                          <a:sym typeface="Symbol"/>
                        </a:rPr>
                        <a:t></a:t>
                      </a:r>
                      <a:r>
                        <a:rPr lang="nb-NO" dirty="0" smtClean="0"/>
                        <a:t> B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 </a:t>
                      </a:r>
                      <a:r>
                        <a:rPr lang="nb-NO" dirty="0" smtClean="0">
                          <a:sym typeface="Symbol"/>
                        </a:rPr>
                        <a:t></a:t>
                      </a:r>
                      <a:r>
                        <a:rPr lang="nb-NO" dirty="0" smtClean="0"/>
                        <a:t> B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 </a:t>
                      </a:r>
                      <a:r>
                        <a:rPr lang="nb-NO" dirty="0" smtClean="0">
                          <a:sym typeface="Symbol"/>
                        </a:rPr>
                        <a:t></a:t>
                      </a:r>
                      <a:r>
                        <a:rPr lang="nb-NO" dirty="0" smtClean="0"/>
                        <a:t> B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 </a:t>
                      </a:r>
                      <a:r>
                        <a:rPr lang="nb-NO" dirty="0" smtClean="0">
                          <a:sym typeface="Symbol"/>
                        </a:rPr>
                        <a:t></a:t>
                      </a:r>
                      <a:r>
                        <a:rPr lang="nb-NO" dirty="0" smtClean="0"/>
                        <a:t> B</a:t>
                      </a:r>
                      <a:endParaRPr lang="nb-NO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679</TotalTime>
  <Words>1615</Words>
  <Application>Microsoft Office PowerPoint</Application>
  <PresentationFormat>On-screen Show (4:3)</PresentationFormat>
  <Paragraphs>438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Lucida Sans Unicode</vt:lpstr>
      <vt:lpstr>Wingdings 3</vt:lpstr>
      <vt:lpstr>Verdana</vt:lpstr>
      <vt:lpstr>Wingdings 2</vt:lpstr>
      <vt:lpstr>Calibri</vt:lpstr>
      <vt:lpstr>Symbol</vt:lpstr>
      <vt:lpstr>Adobe Ming Std L</vt:lpstr>
      <vt:lpstr>Equity</vt:lpstr>
      <vt:lpstr>Logikk og beregninger</vt:lpstr>
      <vt:lpstr>Beregning</vt:lpstr>
      <vt:lpstr>Data</vt:lpstr>
      <vt:lpstr>Telling</vt:lpstr>
      <vt:lpstr>Binære relasjoner</vt:lpstr>
      <vt:lpstr>Utsagnslogikk - språk</vt:lpstr>
      <vt:lpstr>Utsagn</vt:lpstr>
      <vt:lpstr>Utsagnslogikk</vt:lpstr>
      <vt:lpstr>Sannhetstabell</vt:lpstr>
      <vt:lpstr>Første ordens logikk – språk</vt:lpstr>
      <vt:lpstr>Typer</vt:lpstr>
      <vt:lpstr>Automat</vt:lpstr>
      <vt:lpstr>DFA - deterministisk</vt:lpstr>
      <vt:lpstr>Endelige tilstandsautomater</vt:lpstr>
      <vt:lpstr>Overganger</vt:lpstr>
      <vt:lpstr>Fra NFA til DFA</vt:lpstr>
      <vt:lpstr>Fra REG til NFA</vt:lpstr>
      <vt:lpstr>Fra NFA til REG</vt:lpstr>
      <vt:lpstr>Minimalisering av DFA</vt:lpstr>
      <vt:lpstr>Pumpelemma</vt:lpstr>
      <vt:lpstr>Parentesspråket</vt:lpstr>
      <vt:lpstr>Simulering av NFA</vt:lpstr>
      <vt:lpstr>Simuleringsutsagn</vt:lpstr>
      <vt:lpstr>Sekventer</vt:lpstr>
      <vt:lpstr>Sekventkalkyle - utsagnslogikk</vt:lpstr>
      <vt:lpstr>Sekventkalkyle – første orden</vt:lpstr>
      <vt:lpstr>Terminering</vt:lpstr>
      <vt:lpstr>Turings analyse</vt:lpstr>
      <vt:lpstr>Maskin 1 – endelig automat</vt:lpstr>
      <vt:lpstr>Maskin 2 - Sammenlikning</vt:lpstr>
      <vt:lpstr>Maskin 3 – invers sammenlikning</vt:lpstr>
      <vt:lpstr>Maskin 4 – Binær / unær</vt:lpstr>
      <vt:lpstr>Simulering av maskiner med logikk</vt:lpstr>
      <vt:lpstr>Avgjørbarhet</vt:lpstr>
      <vt:lpstr>Ikke avgjørbar</vt:lpstr>
      <vt:lpstr>Slide 36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Logikk og beregninger</dc:title>
  <dc:creator>herman</dc:creator>
  <cp:lastModifiedBy>herman</cp:lastModifiedBy>
  <cp:revision>50</cp:revision>
  <dcterms:created xsi:type="dcterms:W3CDTF">2009-11-02T07:41:17Z</dcterms:created>
  <dcterms:modified xsi:type="dcterms:W3CDTF">2010-11-17T14:21:22Z</dcterms:modified>
</cp:coreProperties>
</file>